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2.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6.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7.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8.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theme/theme22.xml" ContentType="application/vnd.openxmlformats-officedocument.theme+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3.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4.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5.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8.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9.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0.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1.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2.xml" ContentType="application/vnd.openxmlformats-officedocument.theme+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theme/theme33.xml" ContentType="application/vnd.openxmlformats-officedocument.theme+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4.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theme/theme35.xml" ContentType="application/vnd.openxmlformats-officedocument.theme+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theme/theme36.xml" ContentType="application/vnd.openxmlformats-officedocument.theme+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theme/theme37.xml" ContentType="application/vnd.openxmlformats-officedocument.theme+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8.xml" ContentType="application/vnd.openxmlformats-officedocument.theme+xml"/>
  <Override PartName="/ppt/slideLayouts/slideLayout422.xml" ContentType="application/vnd.openxmlformats-officedocument.presentationml.slideLayout+xml"/>
  <Override PartName="/ppt/theme/theme39.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0.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theme/theme41.xml" ContentType="application/vnd.openxmlformats-officedocument.theme+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theme/theme42.xml" ContentType="application/vnd.openxmlformats-officedocument.theme+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43.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44.xml" ContentType="application/vnd.openxmlformats-officedocument.theme+xml"/>
  <Override PartName="/ppt/theme/theme4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 id="2147483663" r:id="rId2"/>
    <p:sldMasterId id="2147483667" r:id="rId3"/>
    <p:sldMasterId id="2147483807" r:id="rId4"/>
    <p:sldMasterId id="2147483819" r:id="rId5"/>
    <p:sldMasterId id="2147483832" r:id="rId6"/>
    <p:sldMasterId id="2147484048" r:id="rId7"/>
    <p:sldMasterId id="2147484062" r:id="rId8"/>
    <p:sldMasterId id="2147484133" r:id="rId9"/>
    <p:sldMasterId id="2147484625" r:id="rId10"/>
    <p:sldMasterId id="2147488675" r:id="rId11"/>
    <p:sldMasterId id="2147488684" r:id="rId12"/>
    <p:sldMasterId id="2147488695" r:id="rId13"/>
    <p:sldMasterId id="2147488700" r:id="rId14"/>
    <p:sldMasterId id="2147491478" r:id="rId15"/>
    <p:sldMasterId id="2147491499" r:id="rId16"/>
    <p:sldMasterId id="2147499546" r:id="rId17"/>
    <p:sldMasterId id="2147499561" r:id="rId18"/>
    <p:sldMasterId id="2147499576" r:id="rId19"/>
    <p:sldMasterId id="2147499591" r:id="rId20"/>
    <p:sldMasterId id="2147499606" r:id="rId21"/>
    <p:sldMasterId id="2147499618" r:id="rId22"/>
    <p:sldMasterId id="2147502345" r:id="rId23"/>
    <p:sldMasterId id="2147502429" r:id="rId24"/>
    <p:sldMasterId id="2147503822" r:id="rId25"/>
    <p:sldMasterId id="2147507986" r:id="rId26"/>
    <p:sldMasterId id="2147518798" r:id="rId27"/>
    <p:sldMasterId id="2147522491" r:id="rId28"/>
    <p:sldMasterId id="2147522505" r:id="rId29"/>
    <p:sldMasterId id="2147522517" r:id="rId30"/>
    <p:sldMasterId id="2147522531" r:id="rId31"/>
    <p:sldMasterId id="2147522545" r:id="rId32"/>
    <p:sldMasterId id="2147524468" r:id="rId33"/>
    <p:sldMasterId id="2147526598" r:id="rId34"/>
    <p:sldMasterId id="2147526609" r:id="rId35"/>
    <p:sldMasterId id="2147526620" r:id="rId36"/>
    <p:sldMasterId id="2147539019" r:id="rId37"/>
    <p:sldMasterId id="2147539631" r:id="rId38"/>
    <p:sldMasterId id="2147540243" r:id="rId39"/>
    <p:sldMasterId id="2147540861" r:id="rId40"/>
    <p:sldMasterId id="2147540874" r:id="rId41"/>
    <p:sldMasterId id="2147540890" r:id="rId42"/>
    <p:sldMasterId id="2147541564" r:id="rId43"/>
    <p:sldMasterId id="2147541576" r:id="rId44"/>
  </p:sldMasterIdLst>
  <p:notesMasterIdLst>
    <p:notesMasterId r:id="rId77"/>
  </p:notesMasterIdLst>
  <p:sldIdLst>
    <p:sldId id="257" r:id="rId45"/>
    <p:sldId id="1993219852" r:id="rId46"/>
    <p:sldId id="1993219854" r:id="rId47"/>
    <p:sldId id="1993219210" r:id="rId48"/>
    <p:sldId id="312" r:id="rId49"/>
    <p:sldId id="1993219841" r:id="rId50"/>
    <p:sldId id="1993219842" r:id="rId51"/>
    <p:sldId id="1993219834" r:id="rId52"/>
    <p:sldId id="1993219286" r:id="rId53"/>
    <p:sldId id="286" r:id="rId54"/>
    <p:sldId id="291" r:id="rId55"/>
    <p:sldId id="1993219213" r:id="rId56"/>
    <p:sldId id="1993219211" r:id="rId57"/>
    <p:sldId id="1993219215" r:id="rId58"/>
    <p:sldId id="1993219216" r:id="rId59"/>
    <p:sldId id="271" r:id="rId60"/>
    <p:sldId id="440" r:id="rId61"/>
    <p:sldId id="1993219847" r:id="rId62"/>
    <p:sldId id="1993219848" r:id="rId63"/>
    <p:sldId id="1993219212" r:id="rId64"/>
    <p:sldId id="1993219837" r:id="rId65"/>
    <p:sldId id="1993219835" r:id="rId66"/>
    <p:sldId id="1993219838" r:id="rId67"/>
    <p:sldId id="256" r:id="rId68"/>
    <p:sldId id="929" r:id="rId69"/>
    <p:sldId id="258" r:id="rId70"/>
    <p:sldId id="962" r:id="rId71"/>
    <p:sldId id="935" r:id="rId72"/>
    <p:sldId id="259" r:id="rId73"/>
    <p:sldId id="1993219849" r:id="rId74"/>
    <p:sldId id="1993219850" r:id="rId75"/>
    <p:sldId id="1993219853" r:id="rId7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ONIO IZZI"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442"/>
    <a:srgbClr val="001A57"/>
    <a:srgbClr val="001B5A"/>
    <a:srgbClr val="9A9995"/>
    <a:srgbClr val="001B5B"/>
    <a:srgbClr val="001C5C"/>
    <a:srgbClr val="001B59"/>
    <a:srgbClr val="6936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595" autoAdjust="0"/>
  </p:normalViewPr>
  <p:slideViewPr>
    <p:cSldViewPr>
      <p:cViewPr varScale="1">
        <p:scale>
          <a:sx n="57" d="100"/>
          <a:sy n="57" d="100"/>
        </p:scale>
        <p:origin x="1548" y="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Master" Target="slideMasters/slideMaster26.xml"/><Relationship Id="rId39" Type="http://schemas.openxmlformats.org/officeDocument/2006/relationships/slideMaster" Target="slideMasters/slideMaster39.xml"/><Relationship Id="rId21" Type="http://schemas.openxmlformats.org/officeDocument/2006/relationships/slideMaster" Target="slideMasters/slideMaster21.xml"/><Relationship Id="rId34" Type="http://schemas.openxmlformats.org/officeDocument/2006/relationships/slideMaster" Target="slideMasters/slideMaster34.xml"/><Relationship Id="rId42" Type="http://schemas.openxmlformats.org/officeDocument/2006/relationships/slideMaster" Target="slideMasters/slideMaster42.xml"/><Relationship Id="rId47" Type="http://schemas.openxmlformats.org/officeDocument/2006/relationships/slide" Target="slides/slide3.xml"/><Relationship Id="rId50" Type="http://schemas.openxmlformats.org/officeDocument/2006/relationships/slide" Target="slides/slide6.xml"/><Relationship Id="rId55" Type="http://schemas.openxmlformats.org/officeDocument/2006/relationships/slide" Target="slides/slide11.xml"/><Relationship Id="rId63" Type="http://schemas.openxmlformats.org/officeDocument/2006/relationships/slide" Target="slides/slide19.xml"/><Relationship Id="rId68" Type="http://schemas.openxmlformats.org/officeDocument/2006/relationships/slide" Target="slides/slide24.xml"/><Relationship Id="rId76" Type="http://schemas.openxmlformats.org/officeDocument/2006/relationships/slide" Target="slides/slide32.xml"/><Relationship Id="rId7" Type="http://schemas.openxmlformats.org/officeDocument/2006/relationships/slideMaster" Target="slideMasters/slideMaster7.xml"/><Relationship Id="rId71" Type="http://schemas.openxmlformats.org/officeDocument/2006/relationships/slide" Target="slides/slide2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Master" Target="slideMasters/slideMaster40.xml"/><Relationship Id="rId45" Type="http://schemas.openxmlformats.org/officeDocument/2006/relationships/slide" Target="slides/slide1.xml"/><Relationship Id="rId53" Type="http://schemas.openxmlformats.org/officeDocument/2006/relationships/slide" Target="slides/slide9.xml"/><Relationship Id="rId58" Type="http://schemas.openxmlformats.org/officeDocument/2006/relationships/slide" Target="slides/slide14.xml"/><Relationship Id="rId66" Type="http://schemas.openxmlformats.org/officeDocument/2006/relationships/slide" Target="slides/slide22.xml"/><Relationship Id="rId74" Type="http://schemas.openxmlformats.org/officeDocument/2006/relationships/slide" Target="slides/slide30.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17.xml"/><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8.xml"/><Relationship Id="rId60" Type="http://schemas.openxmlformats.org/officeDocument/2006/relationships/slide" Target="slides/slide16.xml"/><Relationship Id="rId65" Type="http://schemas.openxmlformats.org/officeDocument/2006/relationships/slide" Target="slides/slide21.xml"/><Relationship Id="rId73" Type="http://schemas.openxmlformats.org/officeDocument/2006/relationships/slide" Target="slides/slide29.xml"/><Relationship Id="rId78" Type="http://schemas.openxmlformats.org/officeDocument/2006/relationships/commentAuthors" Target="commentAuthors.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 Target="slides/slide4.xml"/><Relationship Id="rId56" Type="http://schemas.openxmlformats.org/officeDocument/2006/relationships/slide" Target="slides/slide12.xml"/><Relationship Id="rId64" Type="http://schemas.openxmlformats.org/officeDocument/2006/relationships/slide" Target="slides/slide20.xml"/><Relationship Id="rId69" Type="http://schemas.openxmlformats.org/officeDocument/2006/relationships/slide" Target="slides/slide25.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7.xml"/><Relationship Id="rId72" Type="http://schemas.openxmlformats.org/officeDocument/2006/relationships/slide" Target="slides/slide28.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 Target="slides/slide2.xml"/><Relationship Id="rId59" Type="http://schemas.openxmlformats.org/officeDocument/2006/relationships/slide" Target="slides/slide15.xml"/><Relationship Id="rId67" Type="http://schemas.openxmlformats.org/officeDocument/2006/relationships/slide" Target="slides/slide2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10.xml"/><Relationship Id="rId62" Type="http://schemas.openxmlformats.org/officeDocument/2006/relationships/slide" Target="slides/slide18.xml"/><Relationship Id="rId70" Type="http://schemas.openxmlformats.org/officeDocument/2006/relationships/slide" Target="slides/slide26.xml"/><Relationship Id="rId75"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5.xml"/><Relationship Id="rId57"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22AC3BDC-FF80-8E62-DD47-D6815F48F53E}"/>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5123" name="Rectangle 3">
            <a:extLst>
              <a:ext uri="{FF2B5EF4-FFF2-40B4-BE49-F238E27FC236}">
                <a16:creationId xmlns:a16="http://schemas.microsoft.com/office/drawing/2014/main" id="{7158CE31-FBFF-81D8-6FBF-B08991437A66}"/>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mn-cs"/>
              </a:defRPr>
            </a:lvl1pPr>
          </a:lstStyle>
          <a:p>
            <a:pPr>
              <a:defRPr/>
            </a:pPr>
            <a:endParaRPr lang="en-US"/>
          </a:p>
        </p:txBody>
      </p:sp>
      <p:sp>
        <p:nvSpPr>
          <p:cNvPr id="250884" name="Rectangle 4">
            <a:extLst>
              <a:ext uri="{FF2B5EF4-FFF2-40B4-BE49-F238E27FC236}">
                <a16:creationId xmlns:a16="http://schemas.microsoft.com/office/drawing/2014/main" id="{89305D1B-0D51-22C1-E823-BB5BE80BBD3C}"/>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A08FC71E-0652-B431-9FDD-5DFCB9FC80A0}"/>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a:extLst>
              <a:ext uri="{FF2B5EF4-FFF2-40B4-BE49-F238E27FC236}">
                <a16:creationId xmlns:a16="http://schemas.microsoft.com/office/drawing/2014/main" id="{89A700E7-48DA-811D-0EDD-1BAF8FBAB4AB}"/>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cs typeface="+mn-cs"/>
              </a:defRPr>
            </a:lvl1pPr>
          </a:lstStyle>
          <a:p>
            <a:pPr>
              <a:defRPr/>
            </a:pPr>
            <a:endParaRPr lang="en-US"/>
          </a:p>
        </p:txBody>
      </p:sp>
      <p:sp>
        <p:nvSpPr>
          <p:cNvPr id="5127" name="Rectangle 7">
            <a:extLst>
              <a:ext uri="{FF2B5EF4-FFF2-40B4-BE49-F238E27FC236}">
                <a16:creationId xmlns:a16="http://schemas.microsoft.com/office/drawing/2014/main" id="{75D71447-9356-4C94-AA66-7FAFB4076391}"/>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8A7298-B090-49B9-A362-70C8459D4D51}" type="slidenum">
              <a:rPr lang="en-US" altLang="it-IT"/>
              <a:pPr>
                <a:defRPr/>
              </a:pPr>
              <a:t>‹N›</a:t>
            </a:fld>
            <a:endParaRPr lang="en-US"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a:extLst>
              <a:ext uri="{FF2B5EF4-FFF2-40B4-BE49-F238E27FC236}">
                <a16:creationId xmlns:a16="http://schemas.microsoft.com/office/drawing/2014/main" id="{8976220B-1629-03F2-1483-B978E3462C6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lgn="r">
              <a:spcBef>
                <a:spcPct val="0"/>
              </a:spcBef>
            </a:pPr>
            <a:fld id="{206C5FFF-94AD-46DE-B826-BA27537687F1}" type="slidenum">
              <a:rPr lang="it-IT" altLang="it-IT">
                <a:solidFill>
                  <a:srgbClr val="000000"/>
                </a:solidFill>
                <a:latin typeface="Times New Roman" panose="02020603050405020304" pitchFamily="18" charset="0"/>
              </a:rPr>
              <a:pPr algn="r">
                <a:spcBef>
                  <a:spcPct val="0"/>
                </a:spcBef>
              </a:pPr>
              <a:t>17</a:t>
            </a:fld>
            <a:endParaRPr lang="it-IT" altLang="it-IT">
              <a:solidFill>
                <a:srgbClr val="000000"/>
              </a:solidFill>
              <a:latin typeface="Times New Roman" panose="02020603050405020304" pitchFamily="18" charset="0"/>
            </a:endParaRPr>
          </a:p>
        </p:txBody>
      </p:sp>
      <p:sp>
        <p:nvSpPr>
          <p:cNvPr id="269315" name="Rectangle 2">
            <a:extLst>
              <a:ext uri="{FF2B5EF4-FFF2-40B4-BE49-F238E27FC236}">
                <a16:creationId xmlns:a16="http://schemas.microsoft.com/office/drawing/2014/main" id="{B3FF090C-C985-CE8E-EFA9-547296F68492}"/>
              </a:ext>
            </a:extLst>
          </p:cNvPr>
          <p:cNvSpPr>
            <a:spLocks noGrp="1" noRot="1" noChangeAspect="1" noChangeArrowheads="1" noTextEdit="1"/>
          </p:cNvSpPr>
          <p:nvPr>
            <p:ph type="sldImg"/>
          </p:nvPr>
        </p:nvSpPr>
        <p:spPr>
          <a:xfrm>
            <a:off x="1143000" y="684213"/>
            <a:ext cx="4575175" cy="3430587"/>
          </a:xfrm>
          <a:ln/>
        </p:spPr>
      </p:sp>
      <p:sp>
        <p:nvSpPr>
          <p:cNvPr id="269316" name="Rectangle 3">
            <a:extLst>
              <a:ext uri="{FF2B5EF4-FFF2-40B4-BE49-F238E27FC236}">
                <a16:creationId xmlns:a16="http://schemas.microsoft.com/office/drawing/2014/main" id="{CD7270AB-5926-F4A5-E908-01F6D1BE60E0}"/>
              </a:ext>
            </a:extLst>
          </p:cNvPr>
          <p:cNvSpPr>
            <a:spLocks noGrp="1" noChangeArrowheads="1"/>
          </p:cNvSpPr>
          <p:nvPr>
            <p:ph type="body" idx="1"/>
          </p:nvPr>
        </p:nvSpPr>
        <p:spPr>
          <a:xfrm>
            <a:off x="822325" y="4343400"/>
            <a:ext cx="5230813"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egnaposto immagine diapositiva 1">
            <a:extLst>
              <a:ext uri="{FF2B5EF4-FFF2-40B4-BE49-F238E27FC236}">
                <a16:creationId xmlns:a16="http://schemas.microsoft.com/office/drawing/2014/main" id="{AACA338F-205D-FED4-00C5-34820D3164B7}"/>
              </a:ext>
            </a:extLst>
          </p:cNvPr>
          <p:cNvSpPr>
            <a:spLocks noGrp="1" noRot="1" noChangeAspect="1" noChangeArrowheads="1" noTextEdit="1"/>
          </p:cNvSpPr>
          <p:nvPr>
            <p:ph type="sldImg"/>
          </p:nvPr>
        </p:nvSpPr>
        <p:spPr>
          <a:ln/>
        </p:spPr>
      </p:sp>
      <p:sp>
        <p:nvSpPr>
          <p:cNvPr id="280579" name="Segnaposto note 2">
            <a:extLst>
              <a:ext uri="{FF2B5EF4-FFF2-40B4-BE49-F238E27FC236}">
                <a16:creationId xmlns:a16="http://schemas.microsoft.com/office/drawing/2014/main" id="{349D40B4-1837-254C-9FA4-364790F256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it-IT">
                <a:latin typeface="Arial" panose="020B0604020202020204" pitchFamily="34" charset="0"/>
              </a:rPr>
              <a:t>Multifactorial pathogenesis of NAFLD-related HCC. Single nucleotide polymorphism ( GCKR, MBOAT7, PNPLA3, and TM6SF2) have been associated to the development of both NAFLD and HCC and the NASH-HCC mutational profiling (TERT promoter, CTNNB1, TP53, and ACVR2A) and signature (MutSig-NASH-HCC) have been recently described. Hyperinsulinemia and obesity favor chronic liver inflammation and DNA damage through ROS production, ER stress and inhibition of fatty free acid oxidation. The higher levels of IL-6 and TNF-</a:t>
            </a:r>
            <a:r>
              <a:rPr lang="el-GR" altLang="it-IT">
                <a:latin typeface="Arial" panose="020B0604020202020204" pitchFamily="34" charset="0"/>
              </a:rPr>
              <a:t>α </a:t>
            </a:r>
            <a:r>
              <a:rPr lang="en-US" altLang="it-IT">
                <a:latin typeface="Arial" panose="020B0604020202020204" pitchFamily="34" charset="0"/>
              </a:rPr>
              <a:t>promote the activation of STAT-3, a transcription factor which is involved in HCC development. Hyperinsulinemia induced IGF1 expression that phosphorylates insulin receptor substrates 1 leading to the activation of mTOR and MAPK pathways and therefore to cell proliferation, inhibition of apoptosis and HCC development. A role for the immune system has also been described, involving the intratumor CD8+ PD1+ cells, platelet (PLT) and IgA plasma cells and the circulating NET. In addition, dysbiosis and gut hyperpermeability expose the liver to bacterial metabolites and MAMPs promoting HCC development. EC: Enterocyte cell; ER: endoplasmic reticulum; FFA: free fatty acid; GCKR: glucokinase regulator; HCC: hepatocellular carcinoma; HSC: hepatic stellate cell; HSD17B13: 17</a:t>
            </a:r>
            <a:r>
              <a:rPr lang="el-GR" altLang="it-IT">
                <a:latin typeface="Arial" panose="020B0604020202020204" pitchFamily="34" charset="0"/>
              </a:rPr>
              <a:t>β-</a:t>
            </a:r>
            <a:r>
              <a:rPr lang="en-US" altLang="it-IT">
                <a:latin typeface="Arial" panose="020B0604020202020204" pitchFamily="34" charset="0"/>
              </a:rPr>
              <a:t>hydroxysteroid dehydrogenase 13; IgA: immunoglobulin A; IGF: insulin-like growth factor; IGFBP: insulin-like growth- factor binding protein; IGFR: insulin-like growth-factor receptor; IL: interleukin; IRS: insulin receptor substrate; MAMPS: microbe- associated molecular pattern; MAPK: mitogen-activated protein kinase; MBOAT7: membrane-bound O-acyltransferase domain containing 7; mTOR: mammalian target of rapamycin; NAFLD: non-alcoholic fatty liver disease; NET: neutrophil extracellular traps; PD-1: programmed cell death 1; PLT: platelet; PNPLA3: patatin-like phospholipase domain-containing protein 3; ROS: reactive oxygen species; STAT: signal transducer and activator of transcription; TM6SF2: transmembrane6, superfamily member 2; TNF-</a:t>
            </a:r>
            <a:r>
              <a:rPr lang="el-GR" altLang="it-IT">
                <a:latin typeface="Arial" panose="020B0604020202020204" pitchFamily="34" charset="0"/>
              </a:rPr>
              <a:t>α: </a:t>
            </a:r>
            <a:r>
              <a:rPr lang="en-US" altLang="it-IT">
                <a:latin typeface="Arial" panose="020B0604020202020204" pitchFamily="34" charset="0"/>
              </a:rPr>
              <a:t>tumor necrosis factor alpha.</a:t>
            </a:r>
          </a:p>
        </p:txBody>
      </p:sp>
      <p:sp>
        <p:nvSpPr>
          <p:cNvPr id="4" name="Segnaposto numero diapositiva 3">
            <a:extLst>
              <a:ext uri="{FF2B5EF4-FFF2-40B4-BE49-F238E27FC236}">
                <a16:creationId xmlns:a16="http://schemas.microsoft.com/office/drawing/2014/main" id="{42112E24-4A6C-549C-290C-6048D16E4199}"/>
              </a:ext>
            </a:extLst>
          </p:cNvPr>
          <p:cNvSpPr>
            <a:spLocks noGrp="1"/>
          </p:cNvSpPr>
          <p:nvPr>
            <p:ph type="sldNum" sz="quarter" idx="5"/>
          </p:nvPr>
        </p:nvSpPr>
        <p:spPr/>
        <p:txBody>
          <a:bodyPr/>
          <a:lstStyle/>
          <a:p>
            <a:pPr fontAlgn="auto">
              <a:spcBef>
                <a:spcPts val="0"/>
              </a:spcBef>
              <a:spcAft>
                <a:spcPts val="0"/>
              </a:spcAft>
              <a:defRPr/>
            </a:pPr>
            <a:fld id="{0650EE3E-66F1-42AC-AE63-2CF3E0D3D56D}" type="slidenum">
              <a:rPr lang="en-US" smtClean="0">
                <a:solidFill>
                  <a:prstClr val="black"/>
                </a:solidFill>
                <a:latin typeface="Calibri" panose="020F0502020204030204"/>
                <a:cs typeface="+mn-cs"/>
              </a:rPr>
              <a:pPr fontAlgn="auto">
                <a:spcBef>
                  <a:spcPts val="0"/>
                </a:spcBef>
                <a:spcAft>
                  <a:spcPts val="0"/>
                </a:spcAft>
                <a:defRPr/>
              </a:pPr>
              <a:t>27</a:t>
            </a:fld>
            <a:endParaRPr lang="en-US">
              <a:solidFill>
                <a:prstClr val="black"/>
              </a:solidFill>
              <a:latin typeface="Calibri" panose="020F0502020204030204"/>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5.xml"/><Relationship Id="rId4" Type="http://schemas.openxmlformats.org/officeDocument/2006/relationships/image" Target="../media/image11.pn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4.png"/><Relationship Id="rId1" Type="http://schemas.openxmlformats.org/officeDocument/2006/relationships/slideMaster" Target="../slideMasters/slideMaster16.xml"/><Relationship Id="rId4" Type="http://schemas.openxmlformats.org/officeDocument/2006/relationships/image" Target="../media/image11.png"/></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6.xml"/><Relationship Id="rId4" Type="http://schemas.openxmlformats.org/officeDocument/2006/relationships/image" Target="../media/image17.jpeg"/></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6.xml"/><Relationship Id="rId4" Type="http://schemas.openxmlformats.org/officeDocument/2006/relationships/image" Target="../media/image17.jpeg"/></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6.xml"/><Relationship Id="rId4" Type="http://schemas.openxmlformats.org/officeDocument/2006/relationships/image" Target="../media/image17.jpeg"/></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26.xml"/><Relationship Id="rId4" Type="http://schemas.openxmlformats.org/officeDocument/2006/relationships/image" Target="../media/image17.jpeg"/></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1.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2.xml"/></Relationships>
</file>

<file path=ppt/slideLayouts/_rels/slideLayout3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34.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35.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2" name="Picture 5" descr="4600 0104 gradnologo">
            <a:extLst>
              <a:ext uri="{FF2B5EF4-FFF2-40B4-BE49-F238E27FC236}">
                <a16:creationId xmlns:a16="http://schemas.microsoft.com/office/drawing/2014/main" id="{A8B5E3C6-9DE3-5841-A697-FDB5F5D1D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8858" b="38857"/>
          <a:stretch>
            <a:fillRect/>
          </a:stretch>
        </p:blipFill>
        <p:spPr bwMode="auto">
          <a:xfrm>
            <a:off x="0" y="3746500"/>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52E91336-BE7F-059B-9690-7382EF3CA0D7}"/>
              </a:ext>
            </a:extLst>
          </p:cNvPr>
          <p:cNvSpPr>
            <a:spLocks/>
          </p:cNvSpPr>
          <p:nvPr/>
        </p:nvSpPr>
        <p:spPr bwMode="auto">
          <a:xfrm>
            <a:off x="7010400" y="-100013"/>
            <a:ext cx="2133600" cy="476251"/>
          </a:xfrm>
          <a:prstGeom prst="rect">
            <a:avLst/>
          </a:prstGeom>
          <a:noFill/>
          <a:ln>
            <a:noFill/>
          </a:ln>
        </p:spPr>
        <p:txBody>
          <a:bodyPr anchor="b"/>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fld id="{E75DBA15-36BC-4338-9658-AEC449909368}" type="slidenum">
              <a:rPr lang="en-GB" altLang="it-IT" sz="1200" b="1" smtClean="0">
                <a:latin typeface="Helvetica" panose="020B0604020202020204" pitchFamily="34" charset="0"/>
              </a:rPr>
              <a:pPr algn="r" eaLnBrk="1" hangingPunct="1">
                <a:defRPr/>
              </a:pPr>
              <a:t>‹N›</a:t>
            </a:fld>
            <a:endParaRPr lang="en-GB" altLang="it-IT" sz="1200" b="1">
              <a:latin typeface="Helvetica" panose="020B0604020202020204" pitchFamily="34" charset="0"/>
            </a:endParaRPr>
          </a:p>
        </p:txBody>
      </p:sp>
      <p:sp>
        <p:nvSpPr>
          <p:cNvPr id="31747" name="Rectangle 2"/>
          <p:cNvSpPr>
            <a:spLocks noGrp="1" noChangeArrowheads="1"/>
          </p:cNvSpPr>
          <p:nvPr>
            <p:ph type="ctrTitle"/>
          </p:nvPr>
        </p:nvSpPr>
        <p:spPr>
          <a:xfrm>
            <a:off x="685800" y="2130453"/>
            <a:ext cx="7772400" cy="1470025"/>
          </a:xfrm>
        </p:spPr>
        <p:txBody>
          <a:bodyPr/>
          <a:lstStyle>
            <a:lvl1pPr algn="ctr">
              <a:defRPr sz="4000"/>
            </a:lvl1pPr>
          </a:lstStyle>
          <a:p>
            <a:r>
              <a:rPr lang="en-US"/>
              <a:t>Click to edit Master title style</a:t>
            </a:r>
          </a:p>
        </p:txBody>
      </p:sp>
      <p:sp>
        <p:nvSpPr>
          <p:cNvPr id="31748" name="Rectangle 3"/>
          <p:cNvSpPr>
            <a:spLocks noGrp="1" noChangeArrowheads="1"/>
          </p:cNvSpPr>
          <p:nvPr>
            <p:ph type="subTitle" idx="1"/>
          </p:nvPr>
        </p:nvSpPr>
        <p:spPr>
          <a:xfrm>
            <a:off x="1371600" y="3886200"/>
            <a:ext cx="6400800" cy="1752600"/>
          </a:xfrm>
        </p:spPr>
        <p:txBody>
          <a:bodyPr/>
          <a:lstStyle>
            <a:lvl1pPr marL="0" indent="0" algn="ctr">
              <a:buFont typeface="Symbol" pitchFamily="18" charset="2"/>
              <a:buNone/>
              <a:defRPr sz="2800"/>
            </a:lvl1pPr>
          </a:lstStyle>
          <a:p>
            <a:r>
              <a:rPr lang="en-US"/>
              <a:t>Click to edit Master subtitle style</a:t>
            </a:r>
          </a:p>
        </p:txBody>
      </p:sp>
    </p:spTree>
    <p:extLst>
      <p:ext uri="{BB962C8B-B14F-4D97-AF65-F5344CB8AC3E}">
        <p14:creationId xmlns:p14="http://schemas.microsoft.com/office/powerpoint/2010/main" val="3103266840"/>
      </p:ext>
    </p:extLst>
  </p:cSld>
  <p:clrMapOvr>
    <a:masterClrMapping/>
  </p:clrMapOvr>
  <p:transition>
    <p:wipe dir="r"/>
  </p:transition>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lide Number Placeholder 2">
            <a:extLst>
              <a:ext uri="{FF2B5EF4-FFF2-40B4-BE49-F238E27FC236}">
                <a16:creationId xmlns:a16="http://schemas.microsoft.com/office/drawing/2014/main" id="{17D2577D-FD4B-7DC3-8AD3-B4EB4F5082AD}"/>
              </a:ext>
            </a:extLst>
          </p:cNvPr>
          <p:cNvSpPr>
            <a:spLocks noGrp="1"/>
          </p:cNvSpPr>
          <p:nvPr>
            <p:ph type="sldNum" sz="quarter" idx="10"/>
          </p:nvPr>
        </p:nvSpPr>
        <p:spPr>
          <a:ln/>
        </p:spPr>
        <p:txBody>
          <a:bodyPr/>
          <a:lstStyle>
            <a:lvl1pPr>
              <a:defRPr/>
            </a:lvl1pPr>
          </a:lstStyle>
          <a:p>
            <a:pPr>
              <a:defRPr/>
            </a:pPr>
            <a:fld id="{96194481-8901-46DE-820C-556C8001C92F}" type="slidenum">
              <a:rPr lang="en-GB" altLang="it-IT"/>
              <a:pPr>
                <a:defRPr/>
              </a:pPr>
              <a:t>‹N›</a:t>
            </a:fld>
            <a:endParaRPr lang="en-GB" altLang="it-IT"/>
          </a:p>
        </p:txBody>
      </p:sp>
    </p:spTree>
    <p:extLst>
      <p:ext uri="{BB962C8B-B14F-4D97-AF65-F5344CB8AC3E}">
        <p14:creationId xmlns:p14="http://schemas.microsoft.com/office/powerpoint/2010/main" val="3449374104"/>
      </p:ext>
    </p:extLst>
  </p:cSld>
  <p:clrMapOvr>
    <a:masterClrMapping/>
  </p:clrMapOvr>
  <p:transition>
    <p:wipe dir="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38483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12796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p:cSld name="Promo Slide">
    <p:bg>
      <p:bgPr>
        <a:solidFill>
          <a:schemeClr val="tx1"/>
        </a:solidFill>
        <a:effectLst/>
      </p:bgPr>
    </p:bg>
    <p:spTree>
      <p:nvGrpSpPr>
        <p:cNvPr id="1" name=""/>
        <p:cNvGrpSpPr/>
        <p:nvPr/>
      </p:nvGrpSpPr>
      <p:grpSpPr>
        <a:xfrm>
          <a:off x="0" y="0"/>
          <a:ext cx="0" cy="0"/>
          <a:chOff x="0" y="0"/>
          <a:chExt cx="0" cy="0"/>
        </a:xfrm>
      </p:grpSpPr>
      <p:pic>
        <p:nvPicPr>
          <p:cNvPr id="3" name="Picture 9" descr="CCO_HEP_RGB.jpg">
            <a:extLst>
              <a:ext uri="{FF2B5EF4-FFF2-40B4-BE49-F238E27FC236}">
                <a16:creationId xmlns:a16="http://schemas.microsoft.com/office/drawing/2014/main" id="{D799BBA5-C4CB-BE7F-1D94-1EF67ACCC05D}"/>
              </a:ext>
            </a:extLst>
          </p:cNvPr>
          <p:cNvPicPr>
            <a:picLocks noChangeAspect="1"/>
          </p:cNvPicPr>
          <p:nvPr/>
        </p:nvPicPr>
        <p:blipFill>
          <a:blip r:embed="rId2">
            <a:extLst>
              <a:ext uri="{28A0092B-C50C-407E-A947-70E740481C1C}">
                <a14:useLocalDpi xmlns:a14="http://schemas.microsoft.com/office/drawing/2010/main" val="0"/>
              </a:ext>
            </a:extLst>
          </a:blip>
          <a:srcRect t="48615"/>
          <a:stretch>
            <a:fillRect/>
          </a:stretch>
        </p:blipFill>
        <p:spPr bwMode="auto">
          <a:xfrm>
            <a:off x="5318125" y="5921375"/>
            <a:ext cx="3633788"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PPT_CCO_HEP_Master_Graphic.jpg">
            <a:extLst>
              <a:ext uri="{FF2B5EF4-FFF2-40B4-BE49-F238E27FC236}">
                <a16:creationId xmlns:a16="http://schemas.microsoft.com/office/drawing/2014/main" id="{F8560B6A-3477-73BA-640A-2896936A923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2588" y="330200"/>
            <a:ext cx="8464550" cy="1584326"/>
          </a:xfrm>
        </p:spPr>
        <p:txBody>
          <a:bodyPr/>
          <a:lstStyle>
            <a:lvl1pPr algn="ctr">
              <a:defRPr sz="3900">
                <a:solidFill>
                  <a:schemeClr val="tx1"/>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385763" y="1914531"/>
            <a:ext cx="8462962" cy="2605717"/>
          </a:xfr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0" name="Content Placeholder 9"/>
          <p:cNvSpPr>
            <a:spLocks noGrp="1"/>
          </p:cNvSpPr>
          <p:nvPr>
            <p:ph sz="quarter" idx="11"/>
          </p:nvPr>
        </p:nvSpPr>
        <p:spPr>
          <a:xfrm>
            <a:off x="385763" y="4856700"/>
            <a:ext cx="8462962" cy="1155939"/>
          </a:xfrm>
        </p:spPr>
        <p:txBody>
          <a:bodyPr/>
          <a:lstStyle>
            <a:lvl1pPr>
              <a:buFontTx/>
              <a:buNone/>
              <a:defRPr sz="2400" b="1">
                <a:solidFill>
                  <a:schemeClr val="accent4"/>
                </a:solidFill>
              </a:defRPr>
            </a:lvl1pPr>
            <a:lvl2pPr>
              <a:buFontTx/>
              <a:buNone/>
              <a:defRPr sz="2400"/>
            </a:lvl2pPr>
            <a:lvl3pPr>
              <a:buFontTx/>
              <a:buNone/>
              <a:defRPr sz="2400"/>
            </a:lvl3pPr>
            <a:lvl4pPr>
              <a:buFontTx/>
              <a:buNone/>
              <a:defRPr sz="2400"/>
            </a:lvl4pPr>
            <a:lvl5pPr>
              <a:buFontTx/>
              <a:buNone/>
              <a:defRPr sz="2400"/>
            </a:lvl5pPr>
          </a:lstStyle>
          <a:p>
            <a:pPr lvl="0"/>
            <a:r>
              <a:rPr lang="en-US"/>
              <a:t>Click to edit Master text styles</a:t>
            </a:r>
          </a:p>
        </p:txBody>
      </p:sp>
    </p:spTree>
    <p:extLst>
      <p:ext uri="{BB962C8B-B14F-4D97-AF65-F5344CB8AC3E}">
        <p14:creationId xmlns:p14="http://schemas.microsoft.com/office/powerpoint/2010/main" val="11565410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2" name="Picture 5" descr="4600 0104 gradnologo">
            <a:extLst>
              <a:ext uri="{FF2B5EF4-FFF2-40B4-BE49-F238E27FC236}">
                <a16:creationId xmlns:a16="http://schemas.microsoft.com/office/drawing/2014/main" id="{D6443171-0E78-59B1-CD7A-515227C5F3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8858" b="38857"/>
          <a:stretch>
            <a:fillRect/>
          </a:stretch>
        </p:blipFill>
        <p:spPr bwMode="auto">
          <a:xfrm>
            <a:off x="0" y="3746500"/>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2"/>
          <p:cNvSpPr>
            <a:spLocks noGrp="1" noChangeArrowheads="1"/>
          </p:cNvSpPr>
          <p:nvPr>
            <p:ph type="ctrTitle"/>
          </p:nvPr>
        </p:nvSpPr>
        <p:spPr>
          <a:xfrm>
            <a:off x="685800" y="2130453"/>
            <a:ext cx="7772400" cy="1470025"/>
          </a:xfrm>
        </p:spPr>
        <p:txBody>
          <a:bodyPr/>
          <a:lstStyle>
            <a:lvl1pPr algn="ctr">
              <a:defRPr sz="4400"/>
            </a:lvl1pPr>
          </a:lstStyle>
          <a:p>
            <a:r>
              <a:rPr lang="en-US"/>
              <a:t>Click to edit Master title style</a:t>
            </a:r>
          </a:p>
        </p:txBody>
      </p:sp>
      <p:sp>
        <p:nvSpPr>
          <p:cNvPr id="138244" name="Rectangle 3"/>
          <p:cNvSpPr>
            <a:spLocks noGrp="1" noChangeArrowheads="1"/>
          </p:cNvSpPr>
          <p:nvPr>
            <p:ph type="subTitle" idx="1"/>
          </p:nvPr>
        </p:nvSpPr>
        <p:spPr>
          <a:xfrm>
            <a:off x="1371600" y="3886200"/>
            <a:ext cx="6400800" cy="1752600"/>
          </a:xfrm>
        </p:spPr>
        <p:txBody>
          <a:bodyPr/>
          <a:lstStyle>
            <a:lvl1pPr marL="0" indent="0" algn="ctr">
              <a:buFont typeface="Symbol" pitchFamily="18" charset="2"/>
              <a:buNone/>
              <a:defRPr sz="2800"/>
            </a:lvl1pPr>
          </a:lstStyle>
          <a:p>
            <a:r>
              <a:rPr lang="en-US"/>
              <a:t>Click to edit Master subtitle style</a:t>
            </a:r>
          </a:p>
        </p:txBody>
      </p:sp>
    </p:spTree>
    <p:extLst>
      <p:ext uri="{BB962C8B-B14F-4D97-AF65-F5344CB8AC3E}">
        <p14:creationId xmlns:p14="http://schemas.microsoft.com/office/powerpoint/2010/main" val="3135221612"/>
      </p:ext>
    </p:extLst>
  </p:cSld>
  <p:clrMapOvr>
    <a:masterClrMapping/>
  </p:clrMapOvr>
  <p:transition>
    <p:wipe dir="r"/>
  </p:transition>
  <p:hf hdr="0" ftr="0" dt="0"/>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849842352"/>
      </p:ext>
    </p:extLst>
  </p:cSld>
  <p:clrMapOvr>
    <a:masterClrMapping/>
  </p:clrMapOvr>
  <p:transition>
    <p:wipe dir="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8"/>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3050393550"/>
      </p:ext>
    </p:extLst>
  </p:cSld>
  <p:clrMapOvr>
    <a:masterClrMapping/>
  </p:clrMapOvr>
  <p:transition>
    <p:wipe dir="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3048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5720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893177264"/>
      </p:ext>
    </p:extLst>
  </p:cSld>
  <p:clrMapOvr>
    <a:masterClrMapping/>
  </p:clrMapOvr>
  <p:transition>
    <p:wipe dir="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799769962"/>
      </p:ext>
    </p:extLst>
  </p:cSld>
  <p:clrMapOvr>
    <a:masterClrMapping/>
  </p:clrMapOvr>
  <p:transition>
    <p:wipe dir="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1698503829"/>
      </p:ext>
    </p:extLst>
  </p:cSld>
  <p:clrMapOvr>
    <a:masterClrMapping/>
  </p:clrMapOvr>
  <p:transition>
    <p:wipe dir="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4438053"/>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38925" y="152400"/>
            <a:ext cx="2109788" cy="57912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304809" y="152400"/>
            <a:ext cx="6181725" cy="57912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lide Number Placeholder 2">
            <a:extLst>
              <a:ext uri="{FF2B5EF4-FFF2-40B4-BE49-F238E27FC236}">
                <a16:creationId xmlns:a16="http://schemas.microsoft.com/office/drawing/2014/main" id="{75CF91AE-04C0-B618-835F-6E3D0CE40A1A}"/>
              </a:ext>
            </a:extLst>
          </p:cNvPr>
          <p:cNvSpPr>
            <a:spLocks noGrp="1"/>
          </p:cNvSpPr>
          <p:nvPr>
            <p:ph type="sldNum" sz="quarter" idx="10"/>
          </p:nvPr>
        </p:nvSpPr>
        <p:spPr>
          <a:ln/>
        </p:spPr>
        <p:txBody>
          <a:bodyPr/>
          <a:lstStyle>
            <a:lvl1pPr>
              <a:defRPr/>
            </a:lvl1pPr>
          </a:lstStyle>
          <a:p>
            <a:pPr>
              <a:defRPr/>
            </a:pPr>
            <a:fld id="{38F96F7F-F804-432E-8DBC-A42C431E291C}" type="slidenum">
              <a:rPr lang="en-GB" altLang="it-IT"/>
              <a:pPr>
                <a:defRPr/>
              </a:pPr>
              <a:t>‹N›</a:t>
            </a:fld>
            <a:endParaRPr lang="en-GB" altLang="it-IT"/>
          </a:p>
        </p:txBody>
      </p:sp>
    </p:spTree>
    <p:extLst>
      <p:ext uri="{BB962C8B-B14F-4D97-AF65-F5344CB8AC3E}">
        <p14:creationId xmlns:p14="http://schemas.microsoft.com/office/powerpoint/2010/main" val="2084654162"/>
      </p:ext>
    </p:extLst>
  </p:cSld>
  <p:clrMapOvr>
    <a:masterClrMapping/>
  </p:clrMapOvr>
  <p:transition>
    <p:wipe dir="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4" y="273050"/>
            <a:ext cx="3008313" cy="1162050"/>
          </a:xfrm>
        </p:spPr>
        <p:txBody>
          <a:bodyPr/>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2436833663"/>
      </p:ext>
    </p:extLst>
  </p:cSld>
  <p:clrMapOvr>
    <a:masterClrMapping/>
  </p:clrMapOvr>
  <p:transition>
    <p:wipe dir="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1790474077"/>
      </p:ext>
    </p:extLst>
  </p:cSld>
  <p:clrMapOvr>
    <a:masterClrMapping/>
  </p:clrMapOvr>
  <p:transition>
    <p:wipe dir="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579759413"/>
      </p:ext>
    </p:extLst>
  </p:cSld>
  <p:clrMapOvr>
    <a:masterClrMapping/>
  </p:clrMapOvr>
  <p:transition>
    <p:wipe dir="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38925" y="152400"/>
            <a:ext cx="2109788" cy="57912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304809" y="152400"/>
            <a:ext cx="6181725" cy="57912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092205572"/>
      </p:ext>
    </p:extLst>
  </p:cSld>
  <p:clrMapOvr>
    <a:masterClrMapping/>
  </p:clrMapOvr>
  <p:transition>
    <p:wipe dir="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8" descr="Default_HEP_ImageforPPT.jpg">
            <a:extLst>
              <a:ext uri="{FF2B5EF4-FFF2-40B4-BE49-F238E27FC236}">
                <a16:creationId xmlns:a16="http://schemas.microsoft.com/office/drawing/2014/main" id="{E89D091B-36FD-66B3-9B1F-B442B6609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8350" y="36576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5">
            <a:extLst>
              <a:ext uri="{FF2B5EF4-FFF2-40B4-BE49-F238E27FC236}">
                <a16:creationId xmlns:a16="http://schemas.microsoft.com/office/drawing/2014/main" id="{E35281F7-A5EF-5290-0E86-6997A91EBE59}"/>
              </a:ext>
            </a:extLst>
          </p:cNvPr>
          <p:cNvSpPr>
            <a:spLocks noChangeArrowheads="1"/>
          </p:cNvSpPr>
          <p:nvPr/>
        </p:nvSpPr>
        <p:spPr bwMode="auto">
          <a:xfrm>
            <a:off x="0" y="1600200"/>
            <a:ext cx="9144000" cy="2057400"/>
          </a:xfrm>
          <a:prstGeom prst="rect">
            <a:avLst/>
          </a:prstGeom>
          <a:solidFill>
            <a:srgbClr val="0D6826"/>
          </a:solidFill>
          <a:ln>
            <a:noFill/>
          </a:ln>
        </p:spPr>
        <p:txBody>
          <a:bodyPr wrap="none"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dirty="0">
              <a:solidFill>
                <a:srgbClr val="FFFFFF"/>
              </a:solidFill>
              <a:cs typeface="+mn-cs"/>
            </a:endParaRPr>
          </a:p>
        </p:txBody>
      </p:sp>
      <p:pic>
        <p:nvPicPr>
          <p:cNvPr id="4" name="Picture 9" descr="CCO_HEP_rev_forPPT.gif">
            <a:extLst>
              <a:ext uri="{FF2B5EF4-FFF2-40B4-BE49-F238E27FC236}">
                <a16:creationId xmlns:a16="http://schemas.microsoft.com/office/drawing/2014/main" id="{5DD1D6CF-1C53-2ACD-3E85-8F9D22F2307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65850" y="322263"/>
            <a:ext cx="267335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98" name="Rectangle 54"/>
          <p:cNvSpPr>
            <a:spLocks noGrp="1" noChangeArrowheads="1"/>
          </p:cNvSpPr>
          <p:nvPr>
            <p:ph type="subTitle" idx="1"/>
          </p:nvPr>
        </p:nvSpPr>
        <p:spPr>
          <a:xfrm>
            <a:off x="457200" y="4041652"/>
            <a:ext cx="3886200" cy="1120775"/>
          </a:xfrm>
        </p:spPr>
        <p:txBody>
          <a:bodyPr/>
          <a:lstStyle>
            <a:lvl1pPr marL="0" indent="0">
              <a:lnSpc>
                <a:spcPct val="100000"/>
              </a:lnSpc>
              <a:buFont typeface="Wingdings" pitchFamily="2" charset="2"/>
              <a:buNone/>
              <a:defRPr sz="2000" b="1">
                <a:solidFill>
                  <a:schemeClr val="tx1"/>
                </a:solidFill>
              </a:defRPr>
            </a:lvl1pPr>
          </a:lstStyle>
          <a:p>
            <a:r>
              <a:rPr lang="en-US"/>
              <a:t>Click to edit Master subtitle style</a:t>
            </a:r>
            <a:endParaRPr lang="en-US" dirty="0"/>
          </a:p>
        </p:txBody>
      </p:sp>
      <p:sp>
        <p:nvSpPr>
          <p:cNvPr id="6199" name="Rectangle 55"/>
          <p:cNvSpPr>
            <a:spLocks noGrp="1" noChangeArrowheads="1"/>
          </p:cNvSpPr>
          <p:nvPr>
            <p:ph type="ctrTitle"/>
          </p:nvPr>
        </p:nvSpPr>
        <p:spPr bwMode="invGray">
          <a:xfrm>
            <a:off x="447675" y="1600200"/>
            <a:ext cx="8458200" cy="2057400"/>
          </a:xfrm>
        </p:spPr>
        <p:txBody>
          <a:bodyPr/>
          <a:lstStyle>
            <a:lvl1pPr>
              <a:defRPr sz="39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9464555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5241236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p:cSld name="Transition Slide">
    <p:spTree>
      <p:nvGrpSpPr>
        <p:cNvPr id="1" name=""/>
        <p:cNvGrpSpPr/>
        <p:nvPr/>
      </p:nvGrpSpPr>
      <p:grpSpPr>
        <a:xfrm>
          <a:off x="0" y="0"/>
          <a:ext cx="0" cy="0"/>
          <a:chOff x="0" y="0"/>
          <a:chExt cx="0" cy="0"/>
        </a:xfrm>
      </p:grpSpPr>
      <p:pic>
        <p:nvPicPr>
          <p:cNvPr id="2" name="Picture 9" descr="PPT_CCO_HEP_Trans_Graphic.jpg">
            <a:extLst>
              <a:ext uri="{FF2B5EF4-FFF2-40B4-BE49-F238E27FC236}">
                <a16:creationId xmlns:a16="http://schemas.microsoft.com/office/drawing/2014/main" id="{0B34BB2B-5B6D-1C8E-63FC-6AAB014BC9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85763" y="330201"/>
            <a:ext cx="8462962" cy="5250792"/>
          </a:xfrm>
        </p:spPr>
        <p:txBody>
          <a:bodyPr anchorCtr="1"/>
          <a:lstStyle>
            <a:lvl1pPr algn="ctr">
              <a:defRPr sz="4000" b="1" cap="none">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362458761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5763" y="1828800"/>
            <a:ext cx="4151312" cy="4546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89489" y="1828800"/>
            <a:ext cx="4151313" cy="4546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7278152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2588" y="667512"/>
            <a:ext cx="8464550" cy="1103312"/>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385763" y="1828800"/>
            <a:ext cx="4151312" cy="454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hart Placeholder 3"/>
          <p:cNvSpPr>
            <a:spLocks noGrp="1"/>
          </p:cNvSpPr>
          <p:nvPr>
            <p:ph type="chart" sz="half" idx="2"/>
          </p:nvPr>
        </p:nvSpPr>
        <p:spPr>
          <a:xfrm>
            <a:off x="4689489" y="1828800"/>
            <a:ext cx="4151313" cy="4546600"/>
          </a:xfrm>
        </p:spPr>
        <p:txBody>
          <a:bodyPr/>
          <a:lstStyle/>
          <a:p>
            <a:pPr lvl="0"/>
            <a:r>
              <a:rPr lang="en-US" noProof="0" dirty="0"/>
              <a:t>Click icon to add chart</a:t>
            </a:r>
          </a:p>
        </p:txBody>
      </p:sp>
    </p:spTree>
    <p:extLst>
      <p:ext uri="{BB962C8B-B14F-4D97-AF65-F5344CB8AC3E}">
        <p14:creationId xmlns:p14="http://schemas.microsoft.com/office/powerpoint/2010/main" val="37436066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0020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2" name="Picture 5" descr="4600 0104 gradnologo">
            <a:extLst>
              <a:ext uri="{FF2B5EF4-FFF2-40B4-BE49-F238E27FC236}">
                <a16:creationId xmlns:a16="http://schemas.microsoft.com/office/drawing/2014/main" id="{2A4F3BB0-85FE-3F44-6270-6C8F50480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8858" b="38857"/>
          <a:stretch>
            <a:fillRect/>
          </a:stretch>
        </p:blipFill>
        <p:spPr bwMode="auto">
          <a:xfrm>
            <a:off x="0" y="3746500"/>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2"/>
          <p:cNvSpPr>
            <a:spLocks noGrp="1" noChangeArrowheads="1"/>
          </p:cNvSpPr>
          <p:nvPr>
            <p:ph type="ctrTitle"/>
          </p:nvPr>
        </p:nvSpPr>
        <p:spPr>
          <a:xfrm>
            <a:off x="685800" y="2130453"/>
            <a:ext cx="7772400" cy="1470025"/>
          </a:xfrm>
        </p:spPr>
        <p:txBody>
          <a:bodyPr/>
          <a:lstStyle>
            <a:lvl1pPr algn="ctr">
              <a:defRPr sz="4400"/>
            </a:lvl1pPr>
          </a:lstStyle>
          <a:p>
            <a:r>
              <a:rPr lang="en-US"/>
              <a:t>Click to edit Master title style</a:t>
            </a:r>
          </a:p>
        </p:txBody>
      </p:sp>
      <p:sp>
        <p:nvSpPr>
          <p:cNvPr id="138244" name="Rectangle 3"/>
          <p:cNvSpPr>
            <a:spLocks noGrp="1" noChangeArrowheads="1"/>
          </p:cNvSpPr>
          <p:nvPr>
            <p:ph type="subTitle" idx="1"/>
          </p:nvPr>
        </p:nvSpPr>
        <p:spPr>
          <a:xfrm>
            <a:off x="1371600" y="3886200"/>
            <a:ext cx="6400800" cy="1752600"/>
          </a:xfrm>
        </p:spPr>
        <p:txBody>
          <a:bodyPr/>
          <a:lstStyle>
            <a:lvl1pPr marL="0" indent="0" algn="ctr">
              <a:buFont typeface="Symbol" pitchFamily="18" charset="2"/>
              <a:buNone/>
              <a:defRPr sz="2800"/>
            </a:lvl1pPr>
          </a:lstStyle>
          <a:p>
            <a:r>
              <a:rPr lang="en-US"/>
              <a:t>Click to edit Master subtitle style</a:t>
            </a:r>
          </a:p>
        </p:txBody>
      </p:sp>
    </p:spTree>
    <p:extLst>
      <p:ext uri="{BB962C8B-B14F-4D97-AF65-F5344CB8AC3E}">
        <p14:creationId xmlns:p14="http://schemas.microsoft.com/office/powerpoint/2010/main" val="1001454662"/>
      </p:ext>
    </p:extLst>
  </p:cSld>
  <p:clrMapOvr>
    <a:masterClrMapping/>
  </p:clrMapOvr>
  <p:transition>
    <p:wipe dir="r"/>
  </p:transition>
  <p:hf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595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p:cSld name="Promo Slide">
    <p:bg>
      <p:bgPr>
        <a:solidFill>
          <a:schemeClr val="tx1"/>
        </a:solidFill>
        <a:effectLst/>
      </p:bgPr>
    </p:bg>
    <p:spTree>
      <p:nvGrpSpPr>
        <p:cNvPr id="1" name=""/>
        <p:cNvGrpSpPr/>
        <p:nvPr/>
      </p:nvGrpSpPr>
      <p:grpSpPr>
        <a:xfrm>
          <a:off x="0" y="0"/>
          <a:ext cx="0" cy="0"/>
          <a:chOff x="0" y="0"/>
          <a:chExt cx="0" cy="0"/>
        </a:xfrm>
      </p:grpSpPr>
      <p:pic>
        <p:nvPicPr>
          <p:cNvPr id="3" name="Picture 9" descr="CCO_HEP_RGB.jpg">
            <a:extLst>
              <a:ext uri="{FF2B5EF4-FFF2-40B4-BE49-F238E27FC236}">
                <a16:creationId xmlns:a16="http://schemas.microsoft.com/office/drawing/2014/main" id="{5043EAA3-DD42-3318-2117-5D812F8A1D2F}"/>
              </a:ext>
            </a:extLst>
          </p:cNvPr>
          <p:cNvPicPr>
            <a:picLocks noChangeAspect="1"/>
          </p:cNvPicPr>
          <p:nvPr/>
        </p:nvPicPr>
        <p:blipFill>
          <a:blip r:embed="rId2">
            <a:extLst>
              <a:ext uri="{28A0092B-C50C-407E-A947-70E740481C1C}">
                <a14:useLocalDpi xmlns:a14="http://schemas.microsoft.com/office/drawing/2010/main" val="0"/>
              </a:ext>
            </a:extLst>
          </a:blip>
          <a:srcRect t="48615"/>
          <a:stretch>
            <a:fillRect/>
          </a:stretch>
        </p:blipFill>
        <p:spPr bwMode="auto">
          <a:xfrm>
            <a:off x="5318125" y="5921375"/>
            <a:ext cx="3633788"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PPT_CCO_HEP_Master_Graphic.jpg">
            <a:extLst>
              <a:ext uri="{FF2B5EF4-FFF2-40B4-BE49-F238E27FC236}">
                <a16:creationId xmlns:a16="http://schemas.microsoft.com/office/drawing/2014/main" id="{233F7358-075C-61EC-94FC-EA64A95A8E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2588" y="330200"/>
            <a:ext cx="8464550" cy="1584326"/>
          </a:xfrm>
        </p:spPr>
        <p:txBody>
          <a:bodyPr/>
          <a:lstStyle>
            <a:lvl1pPr algn="ctr">
              <a:defRPr sz="3900">
                <a:solidFill>
                  <a:schemeClr val="tx1"/>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385763" y="1914531"/>
            <a:ext cx="8462962" cy="2605717"/>
          </a:xfr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
        <p:nvSpPr>
          <p:cNvPr id="10" name="Content Placeholder 9"/>
          <p:cNvSpPr>
            <a:spLocks noGrp="1"/>
          </p:cNvSpPr>
          <p:nvPr>
            <p:ph sz="quarter" idx="11"/>
          </p:nvPr>
        </p:nvSpPr>
        <p:spPr>
          <a:xfrm>
            <a:off x="385763" y="4856700"/>
            <a:ext cx="8462962" cy="1155939"/>
          </a:xfrm>
        </p:spPr>
        <p:txBody>
          <a:bodyPr/>
          <a:lstStyle>
            <a:lvl1pPr>
              <a:buFontTx/>
              <a:buNone/>
              <a:defRPr sz="2400" b="1">
                <a:solidFill>
                  <a:schemeClr val="accent4"/>
                </a:solidFill>
              </a:defRPr>
            </a:lvl1pPr>
            <a:lvl2pPr>
              <a:buFontTx/>
              <a:buNone/>
              <a:defRPr sz="2400"/>
            </a:lvl2pPr>
            <a:lvl3pPr>
              <a:buFontTx/>
              <a:buNone/>
              <a:defRPr sz="2400"/>
            </a:lvl3pPr>
            <a:lvl4pPr>
              <a:buFontTx/>
              <a:buNone/>
              <a:defRPr sz="2400"/>
            </a:lvl4pPr>
            <a:lvl5pPr>
              <a:buFontTx/>
              <a:buNone/>
              <a:defRPr sz="2400"/>
            </a:lvl5pPr>
          </a:lstStyle>
          <a:p>
            <a:pPr lvl="0"/>
            <a:r>
              <a:rPr lang="en-US"/>
              <a:t>Click to edit Master text styles</a:t>
            </a:r>
          </a:p>
        </p:txBody>
      </p:sp>
    </p:spTree>
    <p:extLst>
      <p:ext uri="{BB962C8B-B14F-4D97-AF65-F5344CB8AC3E}">
        <p14:creationId xmlns:p14="http://schemas.microsoft.com/office/powerpoint/2010/main" val="37977628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pic>
        <p:nvPicPr>
          <p:cNvPr id="2" name="Picture 8" descr="PPT_CCO_HEP_Master_Graphic.jpg">
            <a:extLst>
              <a:ext uri="{FF2B5EF4-FFF2-40B4-BE49-F238E27FC236}">
                <a16:creationId xmlns:a16="http://schemas.microsoft.com/office/drawing/2014/main" id="{B7D1FFF9-4BAD-0DF3-53C1-91AF0A9B0E0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9" descr="CCO_HEP_RGB.jpg">
            <a:extLst>
              <a:ext uri="{FF2B5EF4-FFF2-40B4-BE49-F238E27FC236}">
                <a16:creationId xmlns:a16="http://schemas.microsoft.com/office/drawing/2014/main" id="{1D9B8DB9-CE9D-EF1C-F9D1-202E774E6D37}"/>
              </a:ext>
            </a:extLst>
          </p:cNvPr>
          <p:cNvPicPr>
            <a:picLocks noChangeAspect="1"/>
          </p:cNvPicPr>
          <p:nvPr userDrawn="1"/>
        </p:nvPicPr>
        <p:blipFill>
          <a:blip r:embed="rId3">
            <a:extLst>
              <a:ext uri="{28A0092B-C50C-407E-A947-70E740481C1C}">
                <a14:useLocalDpi xmlns:a14="http://schemas.microsoft.com/office/drawing/2010/main" val="0"/>
              </a:ext>
            </a:extLst>
          </a:blip>
          <a:srcRect t="48615"/>
          <a:stretch>
            <a:fillRect/>
          </a:stretch>
        </p:blipFill>
        <p:spPr bwMode="auto">
          <a:xfrm>
            <a:off x="5318125" y="5921375"/>
            <a:ext cx="3633788"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00" name="Rectangle 56"/>
          <p:cNvSpPr>
            <a:spLocks noGrp="1" noChangeArrowheads="1"/>
          </p:cNvSpPr>
          <p:nvPr>
            <p:ph type="subTitle" idx="1"/>
          </p:nvPr>
        </p:nvSpPr>
        <p:spPr>
          <a:xfrm>
            <a:off x="484632" y="2670076"/>
            <a:ext cx="3886200" cy="1120775"/>
          </a:xfrm>
        </p:spPr>
        <p:txBody>
          <a:bodyPr/>
          <a:lstStyle>
            <a:lvl1pPr marL="0" indent="0">
              <a:lnSpc>
                <a:spcPct val="100000"/>
              </a:lnSpc>
              <a:buFont typeface="Wingdings" pitchFamily="2" charset="2"/>
              <a:buNone/>
              <a:defRPr sz="1800" b="0">
                <a:solidFill>
                  <a:schemeClr val="tx1"/>
                </a:solidFill>
              </a:defRPr>
            </a:lvl1pPr>
          </a:lstStyle>
          <a:p>
            <a:r>
              <a:rPr lang="en-US" dirty="0"/>
              <a:t>Click to edit Master subtitle style</a:t>
            </a:r>
          </a:p>
        </p:txBody>
      </p:sp>
      <p:sp>
        <p:nvSpPr>
          <p:cNvPr id="6201" name="Rectangle 57"/>
          <p:cNvSpPr>
            <a:spLocks noGrp="1" noChangeArrowheads="1"/>
          </p:cNvSpPr>
          <p:nvPr>
            <p:ph type="ctrTitle"/>
          </p:nvPr>
        </p:nvSpPr>
        <p:spPr bwMode="invGray">
          <a:xfrm>
            <a:off x="457200" y="420624"/>
            <a:ext cx="8318373" cy="2057400"/>
          </a:xfrm>
        </p:spPr>
        <p:txBody>
          <a:bodyPr/>
          <a:lstStyle>
            <a:lvl1pPr>
              <a:defRPr sz="45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17803864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28320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ransition Slide">
    <p:spTree>
      <p:nvGrpSpPr>
        <p:cNvPr id="1" name=""/>
        <p:cNvGrpSpPr/>
        <p:nvPr/>
      </p:nvGrpSpPr>
      <p:grpSpPr>
        <a:xfrm>
          <a:off x="0" y="0"/>
          <a:ext cx="0" cy="0"/>
          <a:chOff x="0" y="0"/>
          <a:chExt cx="0" cy="0"/>
        </a:xfrm>
      </p:grpSpPr>
      <p:pic>
        <p:nvPicPr>
          <p:cNvPr id="2" name="Picture 8" descr="PPT_CCO_HEP_Trans_Graphic.jpg">
            <a:extLst>
              <a:ext uri="{FF2B5EF4-FFF2-40B4-BE49-F238E27FC236}">
                <a16:creationId xmlns:a16="http://schemas.microsoft.com/office/drawing/2014/main" id="{5C59CE1A-762C-C045-C7B6-EED308E1B4C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85763" y="330201"/>
            <a:ext cx="8462962" cy="5250792"/>
          </a:xfrm>
        </p:spPr>
        <p:txBody>
          <a:bodyPr anchorCtr="1"/>
          <a:lstStyle>
            <a:lvl1pPr algn="ctr">
              <a:defRPr sz="4000" b="1" cap="none">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39911709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85763" y="1828800"/>
            <a:ext cx="4151312" cy="4546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9489" y="1828800"/>
            <a:ext cx="4151313" cy="4546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71327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2588" y="667512"/>
            <a:ext cx="8464550" cy="1103312"/>
          </a:xfrm>
        </p:spPr>
        <p:txBody>
          <a:bodyPr/>
          <a:lstStyle/>
          <a:p>
            <a:r>
              <a:rPr lang="en-US" dirty="0"/>
              <a:t>Click to edit Master title style</a:t>
            </a:r>
          </a:p>
        </p:txBody>
      </p:sp>
      <p:sp>
        <p:nvSpPr>
          <p:cNvPr id="3" name="Text Placeholder 2"/>
          <p:cNvSpPr>
            <a:spLocks noGrp="1"/>
          </p:cNvSpPr>
          <p:nvPr>
            <p:ph type="body" sz="half" idx="1"/>
          </p:nvPr>
        </p:nvSpPr>
        <p:spPr>
          <a:xfrm>
            <a:off x="385763" y="1828800"/>
            <a:ext cx="4151312" cy="4546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p:cNvSpPr>
            <a:spLocks noGrp="1"/>
          </p:cNvSpPr>
          <p:nvPr>
            <p:ph type="chart" sz="half" idx="2"/>
          </p:nvPr>
        </p:nvSpPr>
        <p:spPr>
          <a:xfrm>
            <a:off x="4689489" y="1828800"/>
            <a:ext cx="4151313" cy="4546600"/>
          </a:xfrm>
        </p:spPr>
        <p:txBody>
          <a:bodyPr/>
          <a:lstStyle/>
          <a:p>
            <a:pPr lvl="0"/>
            <a:endParaRPr lang="en-US" noProof="0" dirty="0"/>
          </a:p>
        </p:txBody>
      </p:sp>
    </p:spTree>
    <p:extLst>
      <p:ext uri="{BB962C8B-B14F-4D97-AF65-F5344CB8AC3E}">
        <p14:creationId xmlns:p14="http://schemas.microsoft.com/office/powerpoint/2010/main" val="402780992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761916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0369939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Promo Slide">
    <p:bg>
      <p:bgPr>
        <a:solidFill>
          <a:schemeClr val="tx1"/>
        </a:solidFill>
        <a:effectLst/>
      </p:bgPr>
    </p:bg>
    <p:spTree>
      <p:nvGrpSpPr>
        <p:cNvPr id="1" name=""/>
        <p:cNvGrpSpPr/>
        <p:nvPr/>
      </p:nvGrpSpPr>
      <p:grpSpPr>
        <a:xfrm>
          <a:off x="0" y="0"/>
          <a:ext cx="0" cy="0"/>
          <a:chOff x="0" y="0"/>
          <a:chExt cx="0" cy="0"/>
        </a:xfrm>
      </p:grpSpPr>
      <p:pic>
        <p:nvPicPr>
          <p:cNvPr id="3" name="Picture 8" descr="CCO_HEP_RGB.jpg">
            <a:extLst>
              <a:ext uri="{FF2B5EF4-FFF2-40B4-BE49-F238E27FC236}">
                <a16:creationId xmlns:a16="http://schemas.microsoft.com/office/drawing/2014/main" id="{886E1E23-6371-275A-BDC9-C10DC90E2640}"/>
              </a:ext>
            </a:extLst>
          </p:cNvPr>
          <p:cNvPicPr>
            <a:picLocks noChangeAspect="1"/>
          </p:cNvPicPr>
          <p:nvPr userDrawn="1"/>
        </p:nvPicPr>
        <p:blipFill>
          <a:blip r:embed="rId2">
            <a:extLst>
              <a:ext uri="{28A0092B-C50C-407E-A947-70E740481C1C}">
                <a14:useLocalDpi xmlns:a14="http://schemas.microsoft.com/office/drawing/2010/main" val="0"/>
              </a:ext>
            </a:extLst>
          </a:blip>
          <a:srcRect t="48615"/>
          <a:stretch>
            <a:fillRect/>
          </a:stretch>
        </p:blipFill>
        <p:spPr bwMode="auto">
          <a:xfrm>
            <a:off x="5318125" y="5921375"/>
            <a:ext cx="3633788"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PPT_CCO_HEP_Master_Graphic.jpg">
            <a:extLst>
              <a:ext uri="{FF2B5EF4-FFF2-40B4-BE49-F238E27FC236}">
                <a16:creationId xmlns:a16="http://schemas.microsoft.com/office/drawing/2014/main" id="{A89C12A5-A27F-7501-676A-8304A2D9ADD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450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2588" y="330200"/>
            <a:ext cx="8464550" cy="1584326"/>
          </a:xfrm>
        </p:spPr>
        <p:txBody>
          <a:bodyPr/>
          <a:lstStyle>
            <a:lvl1pPr algn="ctr">
              <a:defRPr sz="3900">
                <a:solidFill>
                  <a:schemeClr val="tx1"/>
                </a:solidFill>
              </a:defRPr>
            </a:lvl1pPr>
          </a:lstStyle>
          <a:p>
            <a:r>
              <a:rPr lang="en-US" dirty="0"/>
              <a:t>Click to edit Master title style</a:t>
            </a:r>
          </a:p>
        </p:txBody>
      </p:sp>
      <p:sp>
        <p:nvSpPr>
          <p:cNvPr id="8" name="Content Placeholder 7"/>
          <p:cNvSpPr>
            <a:spLocks noGrp="1"/>
          </p:cNvSpPr>
          <p:nvPr>
            <p:ph sz="quarter" idx="10"/>
          </p:nvPr>
        </p:nvSpPr>
        <p:spPr>
          <a:xfrm>
            <a:off x="385763" y="1914531"/>
            <a:ext cx="8462962" cy="2605717"/>
          </a:xfr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0" name="Content Placeholder 9"/>
          <p:cNvSpPr>
            <a:spLocks noGrp="1"/>
          </p:cNvSpPr>
          <p:nvPr>
            <p:ph sz="quarter" idx="11"/>
          </p:nvPr>
        </p:nvSpPr>
        <p:spPr>
          <a:xfrm>
            <a:off x="385763" y="4856700"/>
            <a:ext cx="8462962" cy="1155939"/>
          </a:xfrm>
        </p:spPr>
        <p:txBody>
          <a:bodyPr/>
          <a:lstStyle>
            <a:lvl1pPr>
              <a:buFontTx/>
              <a:buNone/>
              <a:defRPr sz="2400" b="1">
                <a:solidFill>
                  <a:schemeClr val="accent4"/>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Click to edit Master text styles</a:t>
            </a:r>
          </a:p>
        </p:txBody>
      </p:sp>
    </p:spTree>
    <p:extLst>
      <p:ext uri="{BB962C8B-B14F-4D97-AF65-F5344CB8AC3E}">
        <p14:creationId xmlns:p14="http://schemas.microsoft.com/office/powerpoint/2010/main" val="30457392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121973622"/>
      </p:ext>
    </p:extLst>
  </p:cSld>
  <p:clrMapOvr>
    <a:masterClrMapping/>
  </p:clrMapOvr>
  <p:transition>
    <p:wipe dir="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7085AA7E-1649-26ED-C8F9-A346D194EB53}"/>
              </a:ext>
            </a:extLst>
          </p:cNvPr>
          <p:cNvSpPr txBox="1">
            <a:spLocks noChangeArrowheads="1"/>
          </p:cNvSpPr>
          <p:nvPr userDrawn="1"/>
        </p:nvSpPr>
        <p:spPr bwMode="auto">
          <a:xfrm>
            <a:off x="685800" y="6497638"/>
            <a:ext cx="6858000" cy="277812"/>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sz="1200" b="1" dirty="0">
              <a:solidFill>
                <a:srgbClr val="000000"/>
              </a:solidFill>
            </a:endParaRPr>
          </a:p>
        </p:txBody>
      </p:sp>
      <p:sp>
        <p:nvSpPr>
          <p:cNvPr id="5" name="TextBox 5">
            <a:extLst>
              <a:ext uri="{FF2B5EF4-FFF2-40B4-BE49-F238E27FC236}">
                <a16:creationId xmlns:a16="http://schemas.microsoft.com/office/drawing/2014/main" id="{2DF2871C-FF36-0C4F-6702-B2781F20C9A2}"/>
              </a:ext>
            </a:extLst>
          </p:cNvPr>
          <p:cNvSpPr txBox="1">
            <a:spLocks noChangeArrowheads="1"/>
          </p:cNvSpPr>
          <p:nvPr userDrawn="1"/>
        </p:nvSpPr>
        <p:spPr bwMode="auto">
          <a:xfrm>
            <a:off x="685800" y="6503988"/>
            <a:ext cx="6858000" cy="277812"/>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sz="1200" b="1" dirty="0">
              <a:solidFill>
                <a:srgbClr val="000000"/>
              </a:solidFill>
            </a:endParaRPr>
          </a:p>
        </p:txBody>
      </p:sp>
      <p:sp>
        <p:nvSpPr>
          <p:cNvPr id="2" name="Title 1"/>
          <p:cNvSpPr>
            <a:spLocks noGrp="1"/>
          </p:cNvSpPr>
          <p:nvPr>
            <p:ph type="title"/>
          </p:nvPr>
        </p:nvSpPr>
        <p:spPr>
          <a:xfrm>
            <a:off x="685800" y="160497"/>
            <a:ext cx="7924800" cy="787400"/>
          </a:xfrm>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900"/>
              </a:spcBef>
              <a:defRPr/>
            </a:lvl1pPr>
            <a:lvl2pPr>
              <a:spcBef>
                <a:spcPts val="0"/>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1"/>
          </p:nvPr>
        </p:nvSpPr>
        <p:spPr>
          <a:xfrm>
            <a:off x="609606" y="6248400"/>
            <a:ext cx="7870371" cy="457200"/>
          </a:xfrm>
        </p:spPr>
        <p:txBody>
          <a:bodyPr anchor="b"/>
          <a:lstStyle>
            <a:lvl1pPr marL="0" indent="0">
              <a:spcBef>
                <a:spcPts val="0"/>
              </a:spcBef>
              <a:buNone/>
              <a:defRPr sz="1200"/>
            </a:lvl1pPr>
          </a:lstStyle>
          <a:p>
            <a:pPr lvl="0"/>
            <a:r>
              <a:rPr lang="en-US" dirty="0"/>
              <a:t>Click to edit Master text styles</a:t>
            </a:r>
          </a:p>
        </p:txBody>
      </p:sp>
      <p:sp>
        <p:nvSpPr>
          <p:cNvPr id="6" name="Slide Number Placeholder 1">
            <a:extLst>
              <a:ext uri="{FF2B5EF4-FFF2-40B4-BE49-F238E27FC236}">
                <a16:creationId xmlns:a16="http://schemas.microsoft.com/office/drawing/2014/main" id="{5334CD4B-DE73-DF58-DCE5-CAE06CF8394A}"/>
              </a:ext>
            </a:extLst>
          </p:cNvPr>
          <p:cNvSpPr>
            <a:spLocks noGrp="1"/>
          </p:cNvSpPr>
          <p:nvPr>
            <p:ph type="sldNum" sz="quarter" idx="12"/>
          </p:nvPr>
        </p:nvSpPr>
        <p:spPr/>
        <p:txBody>
          <a:bodyPr/>
          <a:lstStyle>
            <a:lvl1pPr>
              <a:defRPr b="0" baseline="0"/>
            </a:lvl1pPr>
          </a:lstStyle>
          <a:p>
            <a:pPr>
              <a:defRPr/>
            </a:pPr>
            <a:fld id="{5EDEBA57-A9C8-4F61-B8F5-74D3BD9A80B2}" type="slidenum">
              <a:rPr lang="en-US" altLang="it-IT"/>
              <a:pPr>
                <a:defRPr/>
              </a:pPr>
              <a:t>‹N›</a:t>
            </a:fld>
            <a:endParaRPr lang="en-US" altLang="it-IT"/>
          </a:p>
        </p:txBody>
      </p:sp>
    </p:spTree>
    <p:extLst>
      <p:ext uri="{BB962C8B-B14F-4D97-AF65-F5344CB8AC3E}">
        <p14:creationId xmlns:p14="http://schemas.microsoft.com/office/powerpoint/2010/main" val="139472500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AAFCCC1-9400-C0D7-B59A-D5E213F12746}"/>
              </a:ext>
            </a:extLst>
          </p:cNvPr>
          <p:cNvSpPr txBox="1">
            <a:spLocks noChangeArrowheads="1"/>
          </p:cNvSpPr>
          <p:nvPr userDrawn="1"/>
        </p:nvSpPr>
        <p:spPr bwMode="auto">
          <a:xfrm>
            <a:off x="685800" y="6497638"/>
            <a:ext cx="6858000" cy="277812"/>
          </a:xfrm>
          <a:prstGeom prst="rect">
            <a:avLst/>
          </a:prstGeom>
          <a:noFill/>
          <a:ln>
            <a:noFill/>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it-IT" sz="1200" b="1">
              <a:solidFill>
                <a:srgbClr val="000000"/>
              </a:solidFill>
              <a:cs typeface="Arial" charset="0"/>
            </a:endParaRPr>
          </a:p>
        </p:txBody>
      </p:sp>
      <p:sp>
        <p:nvSpPr>
          <p:cNvPr id="2" name="Title 1"/>
          <p:cNvSpPr>
            <a:spLocks noGrp="1"/>
          </p:cNvSpPr>
          <p:nvPr>
            <p:ph type="title"/>
          </p:nvPr>
        </p:nvSpPr>
        <p:spPr>
          <a:xfrm>
            <a:off x="685800" y="159861"/>
            <a:ext cx="7924800" cy="787400"/>
          </a:xfrm>
        </p:spPr>
        <p:txBody>
          <a:bodyPr/>
          <a:lstStyle/>
          <a:p>
            <a:r>
              <a:rPr lang="en-US"/>
              <a:t>Click to edit Master title style</a:t>
            </a:r>
          </a:p>
        </p:txBody>
      </p:sp>
      <p:sp>
        <p:nvSpPr>
          <p:cNvPr id="5" name="Text Placeholder 5"/>
          <p:cNvSpPr>
            <a:spLocks noGrp="1"/>
          </p:cNvSpPr>
          <p:nvPr>
            <p:ph type="body" sz="quarter" idx="11"/>
          </p:nvPr>
        </p:nvSpPr>
        <p:spPr>
          <a:xfrm>
            <a:off x="609606" y="6248400"/>
            <a:ext cx="7870371" cy="457200"/>
          </a:xfrm>
        </p:spPr>
        <p:txBody>
          <a:bodyPr anchor="b"/>
          <a:lstStyle>
            <a:lvl1pPr marL="0" indent="0">
              <a:spcBef>
                <a:spcPts val="0"/>
              </a:spcBef>
              <a:buNone/>
              <a:defRPr sz="1200"/>
            </a:lvl1pPr>
          </a:lstStyle>
          <a:p>
            <a:pPr lvl="0"/>
            <a:r>
              <a:rPr lang="en-US" dirty="0"/>
              <a:t>Click to edit Master text styles</a:t>
            </a:r>
          </a:p>
        </p:txBody>
      </p:sp>
      <p:sp>
        <p:nvSpPr>
          <p:cNvPr id="4" name="Slide Number Placeholder 1">
            <a:extLst>
              <a:ext uri="{FF2B5EF4-FFF2-40B4-BE49-F238E27FC236}">
                <a16:creationId xmlns:a16="http://schemas.microsoft.com/office/drawing/2014/main" id="{6DC7027F-1608-D9D0-1D04-0438A05B6411}"/>
              </a:ext>
            </a:extLst>
          </p:cNvPr>
          <p:cNvSpPr>
            <a:spLocks noGrp="1"/>
          </p:cNvSpPr>
          <p:nvPr>
            <p:ph type="sldNum" sz="quarter" idx="12"/>
          </p:nvPr>
        </p:nvSpPr>
        <p:spPr/>
        <p:txBody>
          <a:bodyPr/>
          <a:lstStyle>
            <a:lvl1pPr>
              <a:defRPr b="0" baseline="0"/>
            </a:lvl1pPr>
          </a:lstStyle>
          <a:p>
            <a:pPr>
              <a:defRPr/>
            </a:pPr>
            <a:fld id="{3EE60460-5180-4CD9-A134-8FDE58A9C147}" type="slidenum">
              <a:rPr lang="en-US" altLang="it-IT"/>
              <a:pPr>
                <a:defRPr/>
              </a:pPr>
              <a:t>‹N›</a:t>
            </a:fld>
            <a:endParaRPr lang="en-US" altLang="it-IT"/>
          </a:p>
        </p:txBody>
      </p:sp>
    </p:spTree>
    <p:extLst>
      <p:ext uri="{BB962C8B-B14F-4D97-AF65-F5344CB8AC3E}">
        <p14:creationId xmlns:p14="http://schemas.microsoft.com/office/powerpoint/2010/main" val="393538849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508A0367-8401-B45F-3F77-08422FB603B5}"/>
              </a:ext>
            </a:extLst>
          </p:cNvPr>
          <p:cNvSpPr>
            <a:spLocks noChangeArrowheads="1"/>
          </p:cNvSpPr>
          <p:nvPr userDrawn="1"/>
        </p:nvSpPr>
        <p:spPr bwMode="auto">
          <a:xfrm>
            <a:off x="0" y="0"/>
            <a:ext cx="9166225" cy="6858000"/>
          </a:xfrm>
          <a:prstGeom prst="rect">
            <a:avLst/>
          </a:prstGeom>
          <a:solidFill>
            <a:schemeClr val="bg1"/>
          </a:soli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ct val="25000"/>
              </a:spcAft>
              <a:buFontTx/>
              <a:buChar char="•"/>
              <a:defRPr/>
            </a:pPr>
            <a:endParaRPr lang="it-IT" altLang="it-IT" sz="2400" b="1" baseline="-25000">
              <a:solidFill>
                <a:srgbClr val="000000"/>
              </a:solidFill>
            </a:endParaRPr>
          </a:p>
        </p:txBody>
      </p:sp>
      <p:sp>
        <p:nvSpPr>
          <p:cNvPr id="5" name="Rectangle 2">
            <a:extLst>
              <a:ext uri="{FF2B5EF4-FFF2-40B4-BE49-F238E27FC236}">
                <a16:creationId xmlns:a16="http://schemas.microsoft.com/office/drawing/2014/main" id="{7E112C70-BBFA-CDFB-5EC3-48D768A6A70B}"/>
              </a:ext>
            </a:extLst>
          </p:cNvPr>
          <p:cNvSpPr>
            <a:spLocks noChangeArrowheads="1"/>
          </p:cNvSpPr>
          <p:nvPr userDrawn="1"/>
        </p:nvSpPr>
        <p:spPr bwMode="auto">
          <a:xfrm>
            <a:off x="-3175" y="3581400"/>
            <a:ext cx="9170988" cy="3278188"/>
          </a:xfrm>
          <a:prstGeom prst="rect">
            <a:avLst/>
          </a:prstGeom>
          <a:solidFill>
            <a:srgbClr val="DDDDDD"/>
          </a:solidFill>
          <a:ln>
            <a:noFill/>
          </a:ln>
        </p:spPr>
        <p:txBody>
          <a:bodyPr wrap="none"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ct val="25000"/>
              </a:spcAft>
              <a:defRPr/>
            </a:pPr>
            <a:endParaRPr lang="en-GB" altLang="it-IT" sz="2400" b="1">
              <a:solidFill>
                <a:srgbClr val="000000"/>
              </a:solidFill>
            </a:endParaRPr>
          </a:p>
        </p:txBody>
      </p:sp>
      <p:sp>
        <p:nvSpPr>
          <p:cNvPr id="6" name="Line 7">
            <a:extLst>
              <a:ext uri="{FF2B5EF4-FFF2-40B4-BE49-F238E27FC236}">
                <a16:creationId xmlns:a16="http://schemas.microsoft.com/office/drawing/2014/main" id="{2BD1B922-7B14-32D4-F5D1-9943CED1DA15}"/>
              </a:ext>
            </a:extLst>
          </p:cNvPr>
          <p:cNvSpPr>
            <a:spLocks noChangeShapeType="1"/>
          </p:cNvSpPr>
          <p:nvPr userDrawn="1"/>
        </p:nvSpPr>
        <p:spPr bwMode="auto">
          <a:xfrm>
            <a:off x="-3175" y="3429000"/>
            <a:ext cx="9170988" cy="0"/>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 name="Line 8">
            <a:extLst>
              <a:ext uri="{FF2B5EF4-FFF2-40B4-BE49-F238E27FC236}">
                <a16:creationId xmlns:a16="http://schemas.microsoft.com/office/drawing/2014/main" id="{185E48D5-4214-3E07-C4D4-E91E53064802}"/>
              </a:ext>
            </a:extLst>
          </p:cNvPr>
          <p:cNvSpPr>
            <a:spLocks noChangeShapeType="1"/>
          </p:cNvSpPr>
          <p:nvPr userDrawn="1"/>
        </p:nvSpPr>
        <p:spPr bwMode="auto">
          <a:xfrm>
            <a:off x="-3175" y="3516313"/>
            <a:ext cx="9170988" cy="0"/>
          </a:xfrm>
          <a:prstGeom prst="line">
            <a:avLst/>
          </a:prstGeom>
          <a:noFill/>
          <a:ln w="57150">
            <a:solidFill>
              <a:srgbClr val="A5002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 name="TextBox 1">
            <a:extLst>
              <a:ext uri="{FF2B5EF4-FFF2-40B4-BE49-F238E27FC236}">
                <a16:creationId xmlns:a16="http://schemas.microsoft.com/office/drawing/2014/main" id="{2CD3E433-DD6F-1594-15B2-6E133411E899}"/>
              </a:ext>
            </a:extLst>
          </p:cNvPr>
          <p:cNvSpPr txBox="1">
            <a:spLocks noChangeArrowheads="1"/>
          </p:cNvSpPr>
          <p:nvPr userDrawn="1"/>
        </p:nvSpPr>
        <p:spPr bwMode="auto">
          <a:xfrm>
            <a:off x="609600" y="6497638"/>
            <a:ext cx="7924800" cy="338137"/>
          </a:xfrm>
          <a:prstGeom prst="rect">
            <a:avLst/>
          </a:prstGeom>
          <a:noFill/>
          <a:ln>
            <a:noFill/>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defRPr/>
            </a:pPr>
            <a:r>
              <a:rPr lang="en-US" sz="1600" b="1">
                <a:solidFill>
                  <a:srgbClr val="000000"/>
                </a:solidFill>
                <a:ea typeface="MS PGothic" pitchFamily="34" charset="-128"/>
                <a:cs typeface="Arial" charset="0"/>
              </a:rPr>
              <a:t>EASL 2015, Vienna</a:t>
            </a:r>
          </a:p>
        </p:txBody>
      </p:sp>
      <p:sp>
        <p:nvSpPr>
          <p:cNvPr id="2" name="Title 1"/>
          <p:cNvSpPr>
            <a:spLocks noGrp="1"/>
          </p:cNvSpPr>
          <p:nvPr>
            <p:ph type="ctrTitle"/>
          </p:nvPr>
        </p:nvSpPr>
        <p:spPr>
          <a:xfrm>
            <a:off x="620712" y="457200"/>
            <a:ext cx="7924800" cy="2816352"/>
          </a:xfrm>
        </p:spPr>
        <p:txBody>
          <a:bodyPr/>
          <a:lstStyle>
            <a:lvl1pPr algn="ctr">
              <a:defRPr sz="2800"/>
            </a:lvl1pPr>
          </a:lstStyle>
          <a:p>
            <a:r>
              <a:rPr lang="en-US" dirty="0"/>
              <a:t>Click to edit Master title style</a:t>
            </a:r>
          </a:p>
        </p:txBody>
      </p:sp>
      <p:sp>
        <p:nvSpPr>
          <p:cNvPr id="3" name="Subtitle 2"/>
          <p:cNvSpPr>
            <a:spLocks noGrp="1"/>
          </p:cNvSpPr>
          <p:nvPr>
            <p:ph type="subTitle" idx="1"/>
          </p:nvPr>
        </p:nvSpPr>
        <p:spPr>
          <a:xfrm>
            <a:off x="620712" y="4114800"/>
            <a:ext cx="7924800" cy="609600"/>
          </a:xfrm>
        </p:spPr>
        <p:txBody>
          <a:bodyPr/>
          <a:lstStyle>
            <a:lvl1pPr marL="0" indent="0" algn="ctr">
              <a:buNone/>
              <a:defRPr sz="18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11" name="Text Placeholder 10"/>
          <p:cNvSpPr>
            <a:spLocks noGrp="1"/>
          </p:cNvSpPr>
          <p:nvPr>
            <p:ph type="body" sz="quarter" idx="11"/>
          </p:nvPr>
        </p:nvSpPr>
        <p:spPr>
          <a:xfrm>
            <a:off x="685800" y="5029200"/>
            <a:ext cx="7924800" cy="914400"/>
          </a:xfrm>
        </p:spPr>
        <p:txBody>
          <a:bodyPr/>
          <a:lstStyle>
            <a:lvl1pPr marL="0" indent="0" algn="ctr">
              <a:buNone/>
              <a:defRPr sz="1600"/>
            </a:lvl1pPr>
          </a:lstStyle>
          <a:p>
            <a:pPr lvl="0"/>
            <a:r>
              <a:rPr lang="en-US" dirty="0"/>
              <a:t>Click to edit Master text styles</a:t>
            </a:r>
          </a:p>
        </p:txBody>
      </p:sp>
    </p:spTree>
    <p:extLst>
      <p:ext uri="{BB962C8B-B14F-4D97-AF65-F5344CB8AC3E}">
        <p14:creationId xmlns:p14="http://schemas.microsoft.com/office/powerpoint/2010/main" val="293562514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54DA831B-4C32-2F59-1E96-520B3D758C13}"/>
              </a:ext>
            </a:extLst>
          </p:cNvPr>
          <p:cNvSpPr txBox="1">
            <a:spLocks noChangeArrowheads="1"/>
          </p:cNvSpPr>
          <p:nvPr userDrawn="1"/>
        </p:nvSpPr>
        <p:spPr bwMode="auto">
          <a:xfrm>
            <a:off x="685800" y="6497638"/>
            <a:ext cx="6858000" cy="277812"/>
          </a:xfrm>
          <a:prstGeom prst="rect">
            <a:avLst/>
          </a:prstGeom>
          <a:noFill/>
          <a:ln>
            <a:noFill/>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it-IT" sz="1200" b="1">
              <a:solidFill>
                <a:srgbClr val="000000"/>
              </a:solidFill>
              <a:cs typeface="Arial" charset="0"/>
            </a:endParaRPr>
          </a:p>
        </p:txBody>
      </p:sp>
      <p:sp>
        <p:nvSpPr>
          <p:cNvPr id="5" name="TextBox 5">
            <a:extLst>
              <a:ext uri="{FF2B5EF4-FFF2-40B4-BE49-F238E27FC236}">
                <a16:creationId xmlns:a16="http://schemas.microsoft.com/office/drawing/2014/main" id="{4156C286-9ABF-4867-6F7A-E104F2FBF44F}"/>
              </a:ext>
            </a:extLst>
          </p:cNvPr>
          <p:cNvSpPr txBox="1">
            <a:spLocks noChangeArrowheads="1"/>
          </p:cNvSpPr>
          <p:nvPr userDrawn="1"/>
        </p:nvSpPr>
        <p:spPr bwMode="auto">
          <a:xfrm>
            <a:off x="685800" y="6503988"/>
            <a:ext cx="6858000" cy="277812"/>
          </a:xfrm>
          <a:prstGeom prst="rect">
            <a:avLst/>
          </a:prstGeom>
          <a:noFill/>
          <a:ln>
            <a:noFill/>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it-IT" sz="1200" b="1">
              <a:solidFill>
                <a:srgbClr val="000000"/>
              </a:solidFill>
              <a:cs typeface="Arial" charset="0"/>
            </a:endParaRPr>
          </a:p>
        </p:txBody>
      </p:sp>
      <p:sp>
        <p:nvSpPr>
          <p:cNvPr id="2" name="Title 1"/>
          <p:cNvSpPr>
            <a:spLocks noGrp="1"/>
          </p:cNvSpPr>
          <p:nvPr>
            <p:ph type="title"/>
          </p:nvPr>
        </p:nvSpPr>
        <p:spPr>
          <a:xfrm>
            <a:off x="685800" y="167640"/>
            <a:ext cx="7924800" cy="787400"/>
          </a:xfrm>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900"/>
              </a:spcBef>
              <a:defRPr/>
            </a:lvl1pPr>
            <a:lvl2pPr>
              <a:spcBef>
                <a:spcPts val="0"/>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1"/>
          </p:nvPr>
        </p:nvSpPr>
        <p:spPr>
          <a:xfrm>
            <a:off x="609606" y="6248400"/>
            <a:ext cx="7870371" cy="457200"/>
          </a:xfrm>
        </p:spPr>
        <p:txBody>
          <a:bodyPr anchor="b"/>
          <a:lstStyle>
            <a:lvl1pPr marL="0" indent="0">
              <a:spcBef>
                <a:spcPts val="0"/>
              </a:spcBef>
              <a:buNone/>
              <a:defRPr sz="1200"/>
            </a:lvl1pPr>
          </a:lstStyle>
          <a:p>
            <a:pPr lvl="0"/>
            <a:r>
              <a:rPr lang="en-US" dirty="0"/>
              <a:t>Click to edit Master text styles</a:t>
            </a:r>
          </a:p>
        </p:txBody>
      </p:sp>
      <p:sp>
        <p:nvSpPr>
          <p:cNvPr id="6" name="Slide Number Placeholder 1">
            <a:extLst>
              <a:ext uri="{FF2B5EF4-FFF2-40B4-BE49-F238E27FC236}">
                <a16:creationId xmlns:a16="http://schemas.microsoft.com/office/drawing/2014/main" id="{BC60F122-9AEE-3C5E-BC81-529ED44D97CA}"/>
              </a:ext>
            </a:extLst>
          </p:cNvPr>
          <p:cNvSpPr>
            <a:spLocks noGrp="1"/>
          </p:cNvSpPr>
          <p:nvPr>
            <p:ph type="sldNum" sz="quarter" idx="12"/>
          </p:nvPr>
        </p:nvSpPr>
        <p:spPr/>
        <p:txBody>
          <a:bodyPr/>
          <a:lstStyle>
            <a:lvl1pPr>
              <a:defRPr b="0" baseline="0"/>
            </a:lvl1pPr>
          </a:lstStyle>
          <a:p>
            <a:pPr>
              <a:defRPr/>
            </a:pPr>
            <a:fld id="{9E9D5ECD-9CC1-4C53-BAEB-5D2869321B00}" type="slidenum">
              <a:rPr lang="en-US" altLang="it-IT"/>
              <a:pPr>
                <a:defRPr/>
              </a:pPr>
              <a:t>‹N›</a:t>
            </a:fld>
            <a:endParaRPr lang="en-US" altLang="it-IT"/>
          </a:p>
        </p:txBody>
      </p:sp>
    </p:spTree>
    <p:extLst>
      <p:ext uri="{BB962C8B-B14F-4D97-AF65-F5344CB8AC3E}">
        <p14:creationId xmlns:p14="http://schemas.microsoft.com/office/powerpoint/2010/main" val="343856380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141C235B-5A01-5E6E-3597-D6685C0BBEFB}"/>
              </a:ext>
            </a:extLst>
          </p:cNvPr>
          <p:cNvSpPr txBox="1">
            <a:spLocks noChangeArrowheads="1"/>
          </p:cNvSpPr>
          <p:nvPr userDrawn="1"/>
        </p:nvSpPr>
        <p:spPr bwMode="auto">
          <a:xfrm>
            <a:off x="685800" y="6497638"/>
            <a:ext cx="6858000" cy="277812"/>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sz="1200" b="1" dirty="0">
              <a:solidFill>
                <a:srgbClr val="000000"/>
              </a:solidFill>
            </a:endParaRPr>
          </a:p>
        </p:txBody>
      </p:sp>
      <p:sp>
        <p:nvSpPr>
          <p:cNvPr id="5" name="TextBox 5">
            <a:extLst>
              <a:ext uri="{FF2B5EF4-FFF2-40B4-BE49-F238E27FC236}">
                <a16:creationId xmlns:a16="http://schemas.microsoft.com/office/drawing/2014/main" id="{3996696C-802E-812B-8E96-8EB7D38D57AF}"/>
              </a:ext>
            </a:extLst>
          </p:cNvPr>
          <p:cNvSpPr txBox="1">
            <a:spLocks noChangeArrowheads="1"/>
          </p:cNvSpPr>
          <p:nvPr userDrawn="1"/>
        </p:nvSpPr>
        <p:spPr bwMode="auto">
          <a:xfrm>
            <a:off x="685800" y="6503988"/>
            <a:ext cx="6858000" cy="277812"/>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endParaRPr lang="en-US" sz="1200" b="1" dirty="0">
              <a:solidFill>
                <a:srgbClr val="000000"/>
              </a:solidFill>
            </a:endParaRPr>
          </a:p>
        </p:txBody>
      </p:sp>
      <p:sp>
        <p:nvSpPr>
          <p:cNvPr id="2" name="Title 1"/>
          <p:cNvSpPr>
            <a:spLocks noGrp="1"/>
          </p:cNvSpPr>
          <p:nvPr>
            <p:ph type="title"/>
          </p:nvPr>
        </p:nvSpPr>
        <p:spPr>
          <a:xfrm>
            <a:off x="685800" y="160497"/>
            <a:ext cx="7924800" cy="787400"/>
          </a:xfrm>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900"/>
              </a:spcBef>
              <a:defRPr/>
            </a:lvl1pPr>
            <a:lvl2pPr>
              <a:spcBef>
                <a:spcPts val="0"/>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1"/>
          </p:nvPr>
        </p:nvSpPr>
        <p:spPr>
          <a:xfrm>
            <a:off x="609606" y="6248400"/>
            <a:ext cx="7870371" cy="457200"/>
          </a:xfrm>
        </p:spPr>
        <p:txBody>
          <a:bodyPr anchor="b"/>
          <a:lstStyle>
            <a:lvl1pPr marL="0" indent="0">
              <a:spcBef>
                <a:spcPts val="0"/>
              </a:spcBef>
              <a:buNone/>
              <a:defRPr sz="1200"/>
            </a:lvl1pPr>
          </a:lstStyle>
          <a:p>
            <a:pPr lvl="0"/>
            <a:r>
              <a:rPr lang="en-US" dirty="0"/>
              <a:t>Click to edit Master text styles</a:t>
            </a:r>
          </a:p>
        </p:txBody>
      </p:sp>
      <p:sp>
        <p:nvSpPr>
          <p:cNvPr id="6" name="Slide Number Placeholder 1">
            <a:extLst>
              <a:ext uri="{FF2B5EF4-FFF2-40B4-BE49-F238E27FC236}">
                <a16:creationId xmlns:a16="http://schemas.microsoft.com/office/drawing/2014/main" id="{6FC34862-F506-772E-97C0-1A7F63CABA8E}"/>
              </a:ext>
            </a:extLst>
          </p:cNvPr>
          <p:cNvSpPr>
            <a:spLocks noGrp="1"/>
          </p:cNvSpPr>
          <p:nvPr>
            <p:ph type="sldNum" sz="quarter" idx="12"/>
          </p:nvPr>
        </p:nvSpPr>
        <p:spPr/>
        <p:txBody>
          <a:bodyPr/>
          <a:lstStyle>
            <a:lvl1pPr>
              <a:defRPr b="0" baseline="0"/>
            </a:lvl1pPr>
          </a:lstStyle>
          <a:p>
            <a:pPr>
              <a:defRPr/>
            </a:pPr>
            <a:fld id="{D550A19F-E7B5-4D17-85AE-FFE4D3783EE1}" type="slidenum">
              <a:rPr lang="en-US" altLang="it-IT"/>
              <a:pPr>
                <a:defRPr/>
              </a:pPr>
              <a:t>‹N›</a:t>
            </a:fld>
            <a:endParaRPr lang="en-US" altLang="it-IT"/>
          </a:p>
        </p:txBody>
      </p:sp>
    </p:spTree>
    <p:extLst>
      <p:ext uri="{BB962C8B-B14F-4D97-AF65-F5344CB8AC3E}">
        <p14:creationId xmlns:p14="http://schemas.microsoft.com/office/powerpoint/2010/main" val="17804810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A9152679-6E2D-378A-7FCF-35F87A9BF4E5}"/>
              </a:ext>
            </a:extLst>
          </p:cNvPr>
          <p:cNvSpPr txBox="1">
            <a:spLocks noChangeArrowheads="1"/>
          </p:cNvSpPr>
          <p:nvPr userDrawn="1"/>
        </p:nvSpPr>
        <p:spPr bwMode="auto">
          <a:xfrm>
            <a:off x="685800" y="6497638"/>
            <a:ext cx="6858000" cy="27781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it-IT" sz="1200" b="1">
              <a:solidFill>
                <a:srgbClr val="000000"/>
              </a:solidFill>
            </a:endParaRPr>
          </a:p>
        </p:txBody>
      </p:sp>
      <p:sp>
        <p:nvSpPr>
          <p:cNvPr id="2" name="Title 1"/>
          <p:cNvSpPr>
            <a:spLocks noGrp="1"/>
          </p:cNvSpPr>
          <p:nvPr>
            <p:ph type="title"/>
          </p:nvPr>
        </p:nvSpPr>
        <p:spPr>
          <a:xfrm>
            <a:off x="685800" y="159861"/>
            <a:ext cx="7924800" cy="787400"/>
          </a:xfrm>
        </p:spPr>
        <p:txBody>
          <a:bodyPr/>
          <a:lstStyle/>
          <a:p>
            <a:r>
              <a:rPr lang="en-US"/>
              <a:t>Click to edit Master title style</a:t>
            </a:r>
          </a:p>
        </p:txBody>
      </p:sp>
      <p:sp>
        <p:nvSpPr>
          <p:cNvPr id="5" name="Text Placeholder 5"/>
          <p:cNvSpPr>
            <a:spLocks noGrp="1"/>
          </p:cNvSpPr>
          <p:nvPr>
            <p:ph type="body" sz="quarter" idx="11"/>
          </p:nvPr>
        </p:nvSpPr>
        <p:spPr>
          <a:xfrm>
            <a:off x="609606" y="6248400"/>
            <a:ext cx="7870371" cy="457200"/>
          </a:xfrm>
        </p:spPr>
        <p:txBody>
          <a:bodyPr anchor="b"/>
          <a:lstStyle>
            <a:lvl1pPr marL="0" indent="0">
              <a:spcBef>
                <a:spcPts val="0"/>
              </a:spcBef>
              <a:buNone/>
              <a:defRPr sz="1200"/>
            </a:lvl1pPr>
          </a:lstStyle>
          <a:p>
            <a:pPr lvl="0"/>
            <a:r>
              <a:rPr lang="en-US" dirty="0"/>
              <a:t>Click to edit Master text styles</a:t>
            </a:r>
          </a:p>
        </p:txBody>
      </p:sp>
      <p:sp>
        <p:nvSpPr>
          <p:cNvPr id="4" name="Slide Number Placeholder 1">
            <a:extLst>
              <a:ext uri="{FF2B5EF4-FFF2-40B4-BE49-F238E27FC236}">
                <a16:creationId xmlns:a16="http://schemas.microsoft.com/office/drawing/2014/main" id="{C126A35C-7A97-0558-A140-E0FDA35E2E18}"/>
              </a:ext>
            </a:extLst>
          </p:cNvPr>
          <p:cNvSpPr>
            <a:spLocks noGrp="1"/>
          </p:cNvSpPr>
          <p:nvPr>
            <p:ph type="sldNum" sz="quarter" idx="12"/>
          </p:nvPr>
        </p:nvSpPr>
        <p:spPr/>
        <p:txBody>
          <a:bodyPr/>
          <a:lstStyle>
            <a:lvl1pPr>
              <a:defRPr b="0" baseline="0"/>
            </a:lvl1pPr>
          </a:lstStyle>
          <a:p>
            <a:pPr>
              <a:defRPr/>
            </a:pPr>
            <a:fld id="{1F2B703D-1A4A-4A50-86C8-54FE536E3996}" type="slidenum">
              <a:rPr lang="en-US" altLang="it-IT"/>
              <a:pPr>
                <a:defRPr/>
              </a:pPr>
              <a:t>‹N›</a:t>
            </a:fld>
            <a:endParaRPr lang="en-US" altLang="it-IT"/>
          </a:p>
        </p:txBody>
      </p:sp>
    </p:spTree>
    <p:extLst>
      <p:ext uri="{BB962C8B-B14F-4D97-AF65-F5344CB8AC3E}">
        <p14:creationId xmlns:p14="http://schemas.microsoft.com/office/powerpoint/2010/main" val="33251850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8B1060B6-E714-8424-8E5F-BE8A65620C62}"/>
              </a:ext>
            </a:extLst>
          </p:cNvPr>
          <p:cNvSpPr>
            <a:spLocks noChangeArrowheads="1"/>
          </p:cNvSpPr>
          <p:nvPr userDrawn="1"/>
        </p:nvSpPr>
        <p:spPr bwMode="auto">
          <a:xfrm>
            <a:off x="0" y="0"/>
            <a:ext cx="9166225" cy="6858000"/>
          </a:xfrm>
          <a:prstGeom prst="rect">
            <a:avLst/>
          </a:prstGeom>
          <a:solidFill>
            <a:schemeClr val="bg1"/>
          </a:soli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Aft>
                <a:spcPct val="25000"/>
              </a:spcAft>
              <a:buFontTx/>
              <a:buChar char="•"/>
              <a:defRPr/>
            </a:pPr>
            <a:endParaRPr lang="it-IT" altLang="it-IT" sz="2400" b="1" baseline="-25000">
              <a:solidFill>
                <a:srgbClr val="000000"/>
              </a:solidFill>
            </a:endParaRPr>
          </a:p>
        </p:txBody>
      </p:sp>
      <p:sp>
        <p:nvSpPr>
          <p:cNvPr id="5" name="Rectangle 2">
            <a:extLst>
              <a:ext uri="{FF2B5EF4-FFF2-40B4-BE49-F238E27FC236}">
                <a16:creationId xmlns:a16="http://schemas.microsoft.com/office/drawing/2014/main" id="{6719A411-C29F-50AA-CF72-53737AFEAB32}"/>
              </a:ext>
            </a:extLst>
          </p:cNvPr>
          <p:cNvSpPr>
            <a:spLocks noChangeArrowheads="1"/>
          </p:cNvSpPr>
          <p:nvPr userDrawn="1"/>
        </p:nvSpPr>
        <p:spPr bwMode="auto">
          <a:xfrm>
            <a:off x="-3175" y="3581400"/>
            <a:ext cx="9170988" cy="3278188"/>
          </a:xfrm>
          <a:prstGeom prst="rect">
            <a:avLst/>
          </a:prstGeom>
          <a:solidFill>
            <a:srgbClr val="DDDDDD"/>
          </a:solidFill>
          <a:ln>
            <a:noFill/>
          </a:ln>
        </p:spPr>
        <p:txBody>
          <a:bodyPr wrap="none"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Aft>
                <a:spcPct val="25000"/>
              </a:spcAft>
              <a:defRPr/>
            </a:pPr>
            <a:endParaRPr lang="en-GB" altLang="it-IT" sz="2400" b="1">
              <a:solidFill>
                <a:srgbClr val="000000"/>
              </a:solidFill>
            </a:endParaRPr>
          </a:p>
        </p:txBody>
      </p:sp>
      <p:sp>
        <p:nvSpPr>
          <p:cNvPr id="6" name="Line 7">
            <a:extLst>
              <a:ext uri="{FF2B5EF4-FFF2-40B4-BE49-F238E27FC236}">
                <a16:creationId xmlns:a16="http://schemas.microsoft.com/office/drawing/2014/main" id="{551B0D53-4F17-10F6-93D9-7693BDD16E5B}"/>
              </a:ext>
            </a:extLst>
          </p:cNvPr>
          <p:cNvSpPr>
            <a:spLocks noChangeShapeType="1"/>
          </p:cNvSpPr>
          <p:nvPr userDrawn="1"/>
        </p:nvSpPr>
        <p:spPr bwMode="auto">
          <a:xfrm>
            <a:off x="-3175" y="3429000"/>
            <a:ext cx="9170988" cy="0"/>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 name="Line 8">
            <a:extLst>
              <a:ext uri="{FF2B5EF4-FFF2-40B4-BE49-F238E27FC236}">
                <a16:creationId xmlns:a16="http://schemas.microsoft.com/office/drawing/2014/main" id="{7ABA3304-797A-867A-2159-F0E7359163EA}"/>
              </a:ext>
            </a:extLst>
          </p:cNvPr>
          <p:cNvSpPr>
            <a:spLocks noChangeShapeType="1"/>
          </p:cNvSpPr>
          <p:nvPr userDrawn="1"/>
        </p:nvSpPr>
        <p:spPr bwMode="auto">
          <a:xfrm>
            <a:off x="-3175" y="3516313"/>
            <a:ext cx="9170988" cy="0"/>
          </a:xfrm>
          <a:prstGeom prst="line">
            <a:avLst/>
          </a:prstGeom>
          <a:noFill/>
          <a:ln w="57150">
            <a:solidFill>
              <a:srgbClr val="A5002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 name="TextBox 1">
            <a:extLst>
              <a:ext uri="{FF2B5EF4-FFF2-40B4-BE49-F238E27FC236}">
                <a16:creationId xmlns:a16="http://schemas.microsoft.com/office/drawing/2014/main" id="{54176890-303B-296B-6EB8-A72EB5339CCD}"/>
              </a:ext>
            </a:extLst>
          </p:cNvPr>
          <p:cNvSpPr txBox="1">
            <a:spLocks noChangeArrowheads="1"/>
          </p:cNvSpPr>
          <p:nvPr userDrawn="1"/>
        </p:nvSpPr>
        <p:spPr bwMode="auto">
          <a:xfrm>
            <a:off x="609600" y="6497638"/>
            <a:ext cx="7924800" cy="338137"/>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sz="1600" b="1">
                <a:solidFill>
                  <a:srgbClr val="000000"/>
                </a:solidFill>
                <a:ea typeface="MS PGothic" pitchFamily="34" charset="-128"/>
              </a:rPr>
              <a:t>EASL 2015, Vienna</a:t>
            </a:r>
          </a:p>
        </p:txBody>
      </p:sp>
      <p:sp>
        <p:nvSpPr>
          <p:cNvPr id="2" name="Title 1"/>
          <p:cNvSpPr>
            <a:spLocks noGrp="1"/>
          </p:cNvSpPr>
          <p:nvPr>
            <p:ph type="ctrTitle"/>
          </p:nvPr>
        </p:nvSpPr>
        <p:spPr>
          <a:xfrm>
            <a:off x="620712" y="457200"/>
            <a:ext cx="7924800" cy="2816352"/>
          </a:xfrm>
        </p:spPr>
        <p:txBody>
          <a:bodyPr/>
          <a:lstStyle>
            <a:lvl1pPr algn="ctr">
              <a:defRPr sz="2800"/>
            </a:lvl1pPr>
          </a:lstStyle>
          <a:p>
            <a:r>
              <a:rPr lang="en-US" dirty="0"/>
              <a:t>Click to edit Master title style</a:t>
            </a:r>
          </a:p>
        </p:txBody>
      </p:sp>
      <p:sp>
        <p:nvSpPr>
          <p:cNvPr id="3" name="Subtitle 2"/>
          <p:cNvSpPr>
            <a:spLocks noGrp="1"/>
          </p:cNvSpPr>
          <p:nvPr>
            <p:ph type="subTitle" idx="1"/>
          </p:nvPr>
        </p:nvSpPr>
        <p:spPr>
          <a:xfrm>
            <a:off x="620712" y="4114800"/>
            <a:ext cx="7924800" cy="609600"/>
          </a:xfrm>
        </p:spPr>
        <p:txBody>
          <a:bodyPr/>
          <a:lstStyle>
            <a:lvl1pPr marL="0" indent="0" algn="ctr">
              <a:buNone/>
              <a:defRPr sz="18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11" name="Text Placeholder 10"/>
          <p:cNvSpPr>
            <a:spLocks noGrp="1"/>
          </p:cNvSpPr>
          <p:nvPr>
            <p:ph type="body" sz="quarter" idx="11"/>
          </p:nvPr>
        </p:nvSpPr>
        <p:spPr>
          <a:xfrm>
            <a:off x="685800" y="5029200"/>
            <a:ext cx="7924800" cy="914400"/>
          </a:xfrm>
        </p:spPr>
        <p:txBody>
          <a:bodyPr/>
          <a:lstStyle>
            <a:lvl1pPr marL="0" indent="0" algn="ctr">
              <a:buNone/>
              <a:defRPr sz="1600"/>
            </a:lvl1pPr>
          </a:lstStyle>
          <a:p>
            <a:pPr lvl="0"/>
            <a:r>
              <a:rPr lang="en-US" dirty="0"/>
              <a:t>Click to edit Master text styles</a:t>
            </a:r>
          </a:p>
        </p:txBody>
      </p:sp>
    </p:spTree>
    <p:extLst>
      <p:ext uri="{BB962C8B-B14F-4D97-AF65-F5344CB8AC3E}">
        <p14:creationId xmlns:p14="http://schemas.microsoft.com/office/powerpoint/2010/main" val="27713099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16E2CF3E-E614-AFB6-578B-1D19D709DF3F}"/>
              </a:ext>
            </a:extLst>
          </p:cNvPr>
          <p:cNvSpPr txBox="1">
            <a:spLocks noChangeArrowheads="1"/>
          </p:cNvSpPr>
          <p:nvPr userDrawn="1"/>
        </p:nvSpPr>
        <p:spPr bwMode="auto">
          <a:xfrm>
            <a:off x="685800" y="6497638"/>
            <a:ext cx="6858000" cy="277812"/>
          </a:xfrm>
          <a:prstGeom prst="rect">
            <a:avLst/>
          </a:prstGeom>
          <a:no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sz="1200" b="1">
              <a:solidFill>
                <a:srgbClr val="000000"/>
              </a:solidFill>
              <a:ea typeface="MS PGothic" pitchFamily="34" charset="-128"/>
            </a:endParaRPr>
          </a:p>
        </p:txBody>
      </p:sp>
      <p:sp>
        <p:nvSpPr>
          <p:cNvPr id="5" name="TextBox 5">
            <a:extLst>
              <a:ext uri="{FF2B5EF4-FFF2-40B4-BE49-F238E27FC236}">
                <a16:creationId xmlns:a16="http://schemas.microsoft.com/office/drawing/2014/main" id="{544D8DF9-6F97-450E-651B-F42476239B85}"/>
              </a:ext>
            </a:extLst>
          </p:cNvPr>
          <p:cNvSpPr txBox="1">
            <a:spLocks noChangeArrowheads="1"/>
          </p:cNvSpPr>
          <p:nvPr userDrawn="1"/>
        </p:nvSpPr>
        <p:spPr bwMode="auto">
          <a:xfrm>
            <a:off x="685800" y="6503988"/>
            <a:ext cx="6858000" cy="277812"/>
          </a:xfrm>
          <a:prstGeom prst="rect">
            <a:avLst/>
          </a:prstGeom>
          <a:no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sz="1200" b="1">
              <a:solidFill>
                <a:srgbClr val="000000"/>
              </a:solidFill>
              <a:ea typeface="MS PGothic" pitchFamily="34" charset="-128"/>
            </a:endParaRPr>
          </a:p>
        </p:txBody>
      </p:sp>
      <p:sp>
        <p:nvSpPr>
          <p:cNvPr id="6" name="Slide Number Placeholder 1">
            <a:extLst>
              <a:ext uri="{FF2B5EF4-FFF2-40B4-BE49-F238E27FC236}">
                <a16:creationId xmlns:a16="http://schemas.microsoft.com/office/drawing/2014/main" id="{9E5D04C6-FDCF-1177-1F53-79D245569664}"/>
              </a:ext>
            </a:extLst>
          </p:cNvPr>
          <p:cNvSpPr txBox="1">
            <a:spLocks/>
          </p:cNvSpPr>
          <p:nvPr userDrawn="1"/>
        </p:nvSpPr>
        <p:spPr>
          <a:xfrm>
            <a:off x="8348663" y="6362700"/>
            <a:ext cx="685800" cy="455613"/>
          </a:xfrm>
          <a:prstGeom prst="rect">
            <a:avLst/>
          </a:prstGeom>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fld id="{3F0F98E7-8336-4A72-9503-9B3A177C5012}" type="slidenum">
              <a:rPr lang="en-US" altLang="en-US" baseline="-25000" smtClean="0">
                <a:solidFill>
                  <a:srgbClr val="000000"/>
                </a:solidFill>
                <a:ea typeface="MS PGothic" panose="020B0600070205080204" pitchFamily="34" charset="-128"/>
              </a:rPr>
              <a:pPr algn="r" eaLnBrk="1" hangingPunct="1">
                <a:defRPr/>
              </a:pPr>
              <a:t>‹N›</a:t>
            </a:fld>
            <a:endParaRPr lang="en-US" altLang="en-US" baseline="-25000">
              <a:solidFill>
                <a:srgbClr val="000000"/>
              </a:solidFill>
              <a:ea typeface="MS PGothic" panose="020B0600070205080204" pitchFamily="34" charset="-128"/>
            </a:endParaRPr>
          </a:p>
        </p:txBody>
      </p:sp>
      <p:sp>
        <p:nvSpPr>
          <p:cNvPr id="2" name="Title 1"/>
          <p:cNvSpPr>
            <a:spLocks noGrp="1"/>
          </p:cNvSpPr>
          <p:nvPr>
            <p:ph type="title"/>
          </p:nvPr>
        </p:nvSpPr>
        <p:spPr>
          <a:xfrm>
            <a:off x="685800" y="167640"/>
            <a:ext cx="7924800" cy="787400"/>
          </a:xfrm>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900"/>
              </a:spcBef>
              <a:defRPr/>
            </a:lvl1pPr>
            <a:lvl2pPr>
              <a:spcBef>
                <a:spcPts val="0"/>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164303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580D2F-FD2D-F0BB-E36E-DD59D6732CC9}"/>
              </a:ext>
            </a:extLst>
          </p:cNvPr>
          <p:cNvSpPr>
            <a:spLocks noGrp="1"/>
          </p:cNvSpPr>
          <p:nvPr>
            <p:ph type="sldNum" sz="quarter" idx="10"/>
          </p:nvPr>
        </p:nvSpPr>
        <p:spPr/>
        <p:txBody>
          <a:bodyPr/>
          <a:lstStyle>
            <a:lvl1pPr>
              <a:defRPr/>
            </a:lvl1pPr>
          </a:lstStyle>
          <a:p>
            <a:pPr>
              <a:defRPr/>
            </a:pPr>
            <a:endParaRPr lang="en-US" altLang="it-IT"/>
          </a:p>
          <a:p>
            <a:pPr>
              <a:defRPr/>
            </a:pPr>
            <a:fld id="{23DB9FB5-E4C1-4C18-AE05-619EBF45FD73}" type="slidenum">
              <a:rPr lang="en-US" altLang="it-IT"/>
              <a:pPr>
                <a:defRPr/>
              </a:pPr>
              <a:t>‹N›</a:t>
            </a:fld>
            <a:endParaRPr lang="en-US" altLang="it-IT"/>
          </a:p>
        </p:txBody>
      </p:sp>
      <p:sp>
        <p:nvSpPr>
          <p:cNvPr id="3" name="Footer Placeholder 2">
            <a:extLst>
              <a:ext uri="{FF2B5EF4-FFF2-40B4-BE49-F238E27FC236}">
                <a16:creationId xmlns:a16="http://schemas.microsoft.com/office/drawing/2014/main" id="{5CC8C531-5021-B068-460C-7C9CB660CF52}"/>
              </a:ext>
            </a:extLst>
          </p:cNvPr>
          <p:cNvSpPr>
            <a:spLocks noGrp="1"/>
          </p:cNvSpPr>
          <p:nvPr>
            <p:ph type="ftr" sz="quarter" idx="11"/>
          </p:nvPr>
        </p:nvSpPr>
        <p:spPr>
          <a:xfrm>
            <a:off x="3406775" y="6381750"/>
            <a:ext cx="1995488" cy="476250"/>
          </a:xfrm>
          <a:prstGeom prst="rect">
            <a:avLst/>
          </a:prstGeom>
        </p:spPr>
        <p:txBody>
          <a:bodyPr/>
          <a:lstStyle>
            <a:lvl1pPr eaLnBrk="1" hangingPunct="1">
              <a:defRPr>
                <a:solidFill>
                  <a:srgbClr val="000000"/>
                </a:solidFill>
                <a:latin typeface="Arial" panose="020B0604020202020204" pitchFamily="34" charset="0"/>
                <a:cs typeface="Arial" panose="020B0604020202020204" pitchFamily="34" charset="0"/>
              </a:defRPr>
            </a:lvl1pPr>
          </a:lstStyle>
          <a:p>
            <a:pPr>
              <a:defRPr/>
            </a:pPr>
            <a:endParaRPr lang="en-US"/>
          </a:p>
        </p:txBody>
      </p:sp>
    </p:spTree>
    <p:extLst>
      <p:ext uri="{BB962C8B-B14F-4D97-AF65-F5344CB8AC3E}">
        <p14:creationId xmlns:p14="http://schemas.microsoft.com/office/powerpoint/2010/main" val="61742869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E3565294-5DEB-2009-22D8-BB1F713CF505}"/>
              </a:ext>
            </a:extLst>
          </p:cNvPr>
          <p:cNvSpPr txBox="1">
            <a:spLocks noChangeArrowheads="1"/>
          </p:cNvSpPr>
          <p:nvPr userDrawn="1"/>
        </p:nvSpPr>
        <p:spPr bwMode="auto">
          <a:xfrm>
            <a:off x="685800" y="6497638"/>
            <a:ext cx="6858000" cy="277812"/>
          </a:xfrm>
          <a:prstGeom prst="rect">
            <a:avLst/>
          </a:prstGeom>
          <a:no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sz="1200" b="1">
              <a:solidFill>
                <a:srgbClr val="000000"/>
              </a:solidFill>
              <a:ea typeface="MS PGothic" pitchFamily="34" charset="-128"/>
            </a:endParaRPr>
          </a:p>
        </p:txBody>
      </p:sp>
      <p:sp>
        <p:nvSpPr>
          <p:cNvPr id="4" name="Slide Number Placeholder 1">
            <a:extLst>
              <a:ext uri="{FF2B5EF4-FFF2-40B4-BE49-F238E27FC236}">
                <a16:creationId xmlns:a16="http://schemas.microsoft.com/office/drawing/2014/main" id="{54412174-1D15-4FF9-3841-AC6205F4B666}"/>
              </a:ext>
            </a:extLst>
          </p:cNvPr>
          <p:cNvSpPr txBox="1">
            <a:spLocks/>
          </p:cNvSpPr>
          <p:nvPr userDrawn="1"/>
        </p:nvSpPr>
        <p:spPr>
          <a:xfrm>
            <a:off x="8348663" y="6362700"/>
            <a:ext cx="685800" cy="455613"/>
          </a:xfrm>
          <a:prstGeom prst="rect">
            <a:avLst/>
          </a:prstGeom>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fld id="{12041319-1CCA-4F8C-8E24-093250F42A14}" type="slidenum">
              <a:rPr lang="en-US" altLang="en-US" baseline="-25000" smtClean="0">
                <a:solidFill>
                  <a:srgbClr val="000000"/>
                </a:solidFill>
                <a:ea typeface="MS PGothic" panose="020B0600070205080204" pitchFamily="34" charset="-128"/>
              </a:rPr>
              <a:pPr algn="r" eaLnBrk="1" hangingPunct="1">
                <a:defRPr/>
              </a:pPr>
              <a:t>‹N›</a:t>
            </a:fld>
            <a:endParaRPr lang="en-US" altLang="en-US" baseline="-25000">
              <a:solidFill>
                <a:srgbClr val="000000"/>
              </a:solidFill>
              <a:ea typeface="MS PGothic" panose="020B0600070205080204" pitchFamily="34" charset="-128"/>
            </a:endParaRPr>
          </a:p>
        </p:txBody>
      </p:sp>
      <p:sp>
        <p:nvSpPr>
          <p:cNvPr id="2" name="Title 1"/>
          <p:cNvSpPr>
            <a:spLocks noGrp="1"/>
          </p:cNvSpPr>
          <p:nvPr>
            <p:ph type="title"/>
          </p:nvPr>
        </p:nvSpPr>
        <p:spPr>
          <a:xfrm>
            <a:off x="685800" y="157480"/>
            <a:ext cx="7924800" cy="787400"/>
          </a:xfrm>
        </p:spPr>
        <p:txBody>
          <a:bodyPr/>
          <a:lstStyle/>
          <a:p>
            <a:r>
              <a:rPr lang="en-US"/>
              <a:t>Click to edit Master title style</a:t>
            </a:r>
          </a:p>
        </p:txBody>
      </p:sp>
    </p:spTree>
    <p:extLst>
      <p:ext uri="{BB962C8B-B14F-4D97-AF65-F5344CB8AC3E}">
        <p14:creationId xmlns:p14="http://schemas.microsoft.com/office/powerpoint/2010/main" val="252349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8"/>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4027921339"/>
      </p:ext>
    </p:extLst>
  </p:cSld>
  <p:clrMapOvr>
    <a:masterClrMapping/>
  </p:clrMapOvr>
  <p:transition>
    <p:wipe dir="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24F0E286-797D-EB1D-2BA3-3CD58BDA5CE0}"/>
              </a:ext>
            </a:extLst>
          </p:cNvPr>
          <p:cNvSpPr txBox="1">
            <a:spLocks noChangeArrowheads="1"/>
          </p:cNvSpPr>
          <p:nvPr userDrawn="1"/>
        </p:nvSpPr>
        <p:spPr bwMode="auto">
          <a:xfrm>
            <a:off x="685800" y="6497638"/>
            <a:ext cx="6858000" cy="277812"/>
          </a:xfrm>
          <a:prstGeom prst="rect">
            <a:avLst/>
          </a:prstGeom>
          <a:no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sz="1200" b="1">
              <a:solidFill>
                <a:srgbClr val="000000"/>
              </a:solidFill>
              <a:ea typeface="MS PGothic" pitchFamily="34" charset="-128"/>
            </a:endParaRPr>
          </a:p>
        </p:txBody>
      </p:sp>
      <p:sp>
        <p:nvSpPr>
          <p:cNvPr id="4" name="Slide Number Placeholder 1">
            <a:extLst>
              <a:ext uri="{FF2B5EF4-FFF2-40B4-BE49-F238E27FC236}">
                <a16:creationId xmlns:a16="http://schemas.microsoft.com/office/drawing/2014/main" id="{7BEB10CD-6E86-FDF7-DDC3-DB7F4497DD93}"/>
              </a:ext>
            </a:extLst>
          </p:cNvPr>
          <p:cNvSpPr txBox="1">
            <a:spLocks/>
          </p:cNvSpPr>
          <p:nvPr userDrawn="1"/>
        </p:nvSpPr>
        <p:spPr>
          <a:xfrm>
            <a:off x="8348663" y="6362700"/>
            <a:ext cx="685800" cy="455613"/>
          </a:xfrm>
          <a:prstGeom prst="rect">
            <a:avLst/>
          </a:prstGeom>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fld id="{40F25F62-7803-43F6-932E-B1A27116DE7E}" type="slidenum">
              <a:rPr lang="en-US" altLang="en-US" baseline="-25000" smtClean="0">
                <a:solidFill>
                  <a:srgbClr val="000000"/>
                </a:solidFill>
                <a:ea typeface="MS PGothic" panose="020B0600070205080204" pitchFamily="34" charset="-128"/>
              </a:rPr>
              <a:pPr algn="r" eaLnBrk="1" hangingPunct="1">
                <a:defRPr/>
              </a:pPr>
              <a:t>‹N›</a:t>
            </a:fld>
            <a:endParaRPr lang="en-US" altLang="en-US" baseline="-25000">
              <a:solidFill>
                <a:srgbClr val="000000"/>
              </a:solidFill>
              <a:ea typeface="MS PGothic" panose="020B0600070205080204" pitchFamily="34" charset="-128"/>
            </a:endParaRPr>
          </a:p>
        </p:txBody>
      </p:sp>
      <p:sp>
        <p:nvSpPr>
          <p:cNvPr id="2" name="Title 1"/>
          <p:cNvSpPr>
            <a:spLocks noGrp="1"/>
          </p:cNvSpPr>
          <p:nvPr>
            <p:ph type="title"/>
          </p:nvPr>
        </p:nvSpPr>
        <p:spPr>
          <a:xfrm>
            <a:off x="685800" y="157480"/>
            <a:ext cx="7924800" cy="787400"/>
          </a:xfrm>
        </p:spPr>
        <p:txBody>
          <a:bodyPr/>
          <a:lstStyle/>
          <a:p>
            <a:r>
              <a:rPr lang="en-US"/>
              <a:t>Click to edit Master title style</a:t>
            </a:r>
          </a:p>
        </p:txBody>
      </p:sp>
    </p:spTree>
    <p:extLst>
      <p:ext uri="{BB962C8B-B14F-4D97-AF65-F5344CB8AC3E}">
        <p14:creationId xmlns:p14="http://schemas.microsoft.com/office/powerpoint/2010/main" val="245133392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DA49FE5B-D76F-C016-649E-11D35ED41496}"/>
              </a:ext>
            </a:extLst>
          </p:cNvPr>
          <p:cNvSpPr txBox="1">
            <a:spLocks noChangeArrowheads="1"/>
          </p:cNvSpPr>
          <p:nvPr userDrawn="1"/>
        </p:nvSpPr>
        <p:spPr bwMode="auto">
          <a:xfrm>
            <a:off x="685800" y="6497638"/>
            <a:ext cx="6858000" cy="277812"/>
          </a:xfrm>
          <a:prstGeom prst="rect">
            <a:avLst/>
          </a:prstGeom>
          <a:no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sz="1200" b="1">
              <a:solidFill>
                <a:srgbClr val="000000"/>
              </a:solidFill>
              <a:ea typeface="MS PGothic" pitchFamily="34" charset="-128"/>
            </a:endParaRPr>
          </a:p>
        </p:txBody>
      </p:sp>
      <p:sp>
        <p:nvSpPr>
          <p:cNvPr id="4" name="Slide Number Placeholder 1">
            <a:extLst>
              <a:ext uri="{FF2B5EF4-FFF2-40B4-BE49-F238E27FC236}">
                <a16:creationId xmlns:a16="http://schemas.microsoft.com/office/drawing/2014/main" id="{A17EF730-375B-77AE-3968-FD805D9C2F81}"/>
              </a:ext>
            </a:extLst>
          </p:cNvPr>
          <p:cNvSpPr txBox="1">
            <a:spLocks/>
          </p:cNvSpPr>
          <p:nvPr userDrawn="1"/>
        </p:nvSpPr>
        <p:spPr>
          <a:xfrm>
            <a:off x="8348663" y="6362700"/>
            <a:ext cx="685800" cy="455613"/>
          </a:xfrm>
          <a:prstGeom prst="rect">
            <a:avLst/>
          </a:prstGeom>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fld id="{6C5CAFD8-EDF8-46AC-9F99-2B6773327FB1}" type="slidenum">
              <a:rPr lang="en-US" altLang="en-US" baseline="-25000" smtClean="0">
                <a:solidFill>
                  <a:srgbClr val="000000"/>
                </a:solidFill>
                <a:ea typeface="MS PGothic" panose="020B0600070205080204" pitchFamily="34" charset="-128"/>
              </a:rPr>
              <a:pPr algn="r" eaLnBrk="1" hangingPunct="1">
                <a:defRPr/>
              </a:pPr>
              <a:t>‹N›</a:t>
            </a:fld>
            <a:endParaRPr lang="en-US" altLang="en-US" baseline="-25000">
              <a:solidFill>
                <a:srgbClr val="000000"/>
              </a:solidFill>
              <a:ea typeface="MS PGothic" panose="020B0600070205080204" pitchFamily="34" charset="-128"/>
            </a:endParaRPr>
          </a:p>
        </p:txBody>
      </p:sp>
      <p:sp>
        <p:nvSpPr>
          <p:cNvPr id="2" name="Title 1"/>
          <p:cNvSpPr>
            <a:spLocks noGrp="1"/>
          </p:cNvSpPr>
          <p:nvPr>
            <p:ph type="title"/>
          </p:nvPr>
        </p:nvSpPr>
        <p:spPr>
          <a:xfrm>
            <a:off x="685800" y="157480"/>
            <a:ext cx="7924800" cy="787400"/>
          </a:xfrm>
        </p:spPr>
        <p:txBody>
          <a:bodyPr/>
          <a:lstStyle/>
          <a:p>
            <a:r>
              <a:rPr lang="en-US"/>
              <a:t>Click to edit Master title style</a:t>
            </a:r>
          </a:p>
        </p:txBody>
      </p:sp>
    </p:spTree>
    <p:extLst>
      <p:ext uri="{BB962C8B-B14F-4D97-AF65-F5344CB8AC3E}">
        <p14:creationId xmlns:p14="http://schemas.microsoft.com/office/powerpoint/2010/main" val="24491861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1560678E-6413-DED4-1DBE-95BAD226F550}"/>
              </a:ext>
            </a:extLst>
          </p:cNvPr>
          <p:cNvSpPr txBox="1">
            <a:spLocks noChangeArrowheads="1"/>
          </p:cNvSpPr>
          <p:nvPr userDrawn="1"/>
        </p:nvSpPr>
        <p:spPr bwMode="auto">
          <a:xfrm>
            <a:off x="685800" y="6497638"/>
            <a:ext cx="6858000" cy="277812"/>
          </a:xfrm>
          <a:prstGeom prst="rect">
            <a:avLst/>
          </a:prstGeom>
          <a:no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sz="1200" b="1">
              <a:solidFill>
                <a:srgbClr val="000000"/>
              </a:solidFill>
              <a:ea typeface="MS PGothic" pitchFamily="34" charset="-128"/>
            </a:endParaRPr>
          </a:p>
        </p:txBody>
      </p:sp>
      <p:sp>
        <p:nvSpPr>
          <p:cNvPr id="4" name="Slide Number Placeholder 1">
            <a:extLst>
              <a:ext uri="{FF2B5EF4-FFF2-40B4-BE49-F238E27FC236}">
                <a16:creationId xmlns:a16="http://schemas.microsoft.com/office/drawing/2014/main" id="{E4F31A04-439C-52B6-CF20-7F30915344B2}"/>
              </a:ext>
            </a:extLst>
          </p:cNvPr>
          <p:cNvSpPr txBox="1">
            <a:spLocks/>
          </p:cNvSpPr>
          <p:nvPr userDrawn="1"/>
        </p:nvSpPr>
        <p:spPr>
          <a:xfrm>
            <a:off x="8348663" y="6362700"/>
            <a:ext cx="685800" cy="455613"/>
          </a:xfrm>
          <a:prstGeom prst="rect">
            <a:avLst/>
          </a:prstGeom>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fld id="{05A1A36E-F116-4669-889A-EB6E833B0980}" type="slidenum">
              <a:rPr lang="en-US" altLang="en-US" baseline="-25000" smtClean="0">
                <a:solidFill>
                  <a:srgbClr val="000000"/>
                </a:solidFill>
                <a:ea typeface="MS PGothic" panose="020B0600070205080204" pitchFamily="34" charset="-128"/>
              </a:rPr>
              <a:pPr algn="r" eaLnBrk="1" hangingPunct="1">
                <a:defRPr/>
              </a:pPr>
              <a:t>‹N›</a:t>
            </a:fld>
            <a:endParaRPr lang="en-US" altLang="en-US" baseline="-25000">
              <a:solidFill>
                <a:srgbClr val="000000"/>
              </a:solidFill>
              <a:ea typeface="MS PGothic" panose="020B0600070205080204" pitchFamily="34" charset="-128"/>
            </a:endParaRPr>
          </a:p>
        </p:txBody>
      </p:sp>
      <p:sp>
        <p:nvSpPr>
          <p:cNvPr id="2" name="Title 1"/>
          <p:cNvSpPr>
            <a:spLocks noGrp="1"/>
          </p:cNvSpPr>
          <p:nvPr>
            <p:ph type="title"/>
          </p:nvPr>
        </p:nvSpPr>
        <p:spPr>
          <a:xfrm>
            <a:off x="685800" y="157480"/>
            <a:ext cx="7924800" cy="787400"/>
          </a:xfrm>
        </p:spPr>
        <p:txBody>
          <a:bodyPr/>
          <a:lstStyle/>
          <a:p>
            <a:r>
              <a:rPr lang="en-US"/>
              <a:t>Click to edit Master title style</a:t>
            </a:r>
          </a:p>
        </p:txBody>
      </p:sp>
    </p:spTree>
    <p:extLst>
      <p:ext uri="{BB962C8B-B14F-4D97-AF65-F5344CB8AC3E}">
        <p14:creationId xmlns:p14="http://schemas.microsoft.com/office/powerpoint/2010/main" val="4114496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6ABCB0E8-1ADB-9CBD-4AFE-35DC7DF36AE5}"/>
              </a:ext>
            </a:extLst>
          </p:cNvPr>
          <p:cNvSpPr txBox="1">
            <a:spLocks noChangeArrowheads="1"/>
          </p:cNvSpPr>
          <p:nvPr userDrawn="1"/>
        </p:nvSpPr>
        <p:spPr bwMode="auto">
          <a:xfrm>
            <a:off x="685800" y="6497638"/>
            <a:ext cx="6858000" cy="277812"/>
          </a:xfrm>
          <a:prstGeom prst="rect">
            <a:avLst/>
          </a:prstGeom>
          <a:no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sz="1200" b="1">
              <a:solidFill>
                <a:srgbClr val="000000"/>
              </a:solidFill>
              <a:ea typeface="MS PGothic" pitchFamily="34" charset="-128"/>
            </a:endParaRPr>
          </a:p>
        </p:txBody>
      </p:sp>
      <p:sp>
        <p:nvSpPr>
          <p:cNvPr id="4" name="Slide Number Placeholder 1">
            <a:extLst>
              <a:ext uri="{FF2B5EF4-FFF2-40B4-BE49-F238E27FC236}">
                <a16:creationId xmlns:a16="http://schemas.microsoft.com/office/drawing/2014/main" id="{B7AEEED1-E096-CDCC-D0C5-8A24574DC09D}"/>
              </a:ext>
            </a:extLst>
          </p:cNvPr>
          <p:cNvSpPr txBox="1">
            <a:spLocks/>
          </p:cNvSpPr>
          <p:nvPr userDrawn="1"/>
        </p:nvSpPr>
        <p:spPr>
          <a:xfrm>
            <a:off x="8348663" y="6362700"/>
            <a:ext cx="685800" cy="455613"/>
          </a:xfrm>
          <a:prstGeom prst="rect">
            <a:avLst/>
          </a:prstGeom>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fld id="{9E934B3C-8142-4C86-9792-00E659AC43B4}" type="slidenum">
              <a:rPr lang="en-US" altLang="en-US" baseline="-25000" smtClean="0">
                <a:solidFill>
                  <a:srgbClr val="000000"/>
                </a:solidFill>
                <a:ea typeface="MS PGothic" panose="020B0600070205080204" pitchFamily="34" charset="-128"/>
              </a:rPr>
              <a:pPr algn="r" eaLnBrk="1" hangingPunct="1">
                <a:defRPr/>
              </a:pPr>
              <a:t>‹N›</a:t>
            </a:fld>
            <a:endParaRPr lang="en-US" altLang="en-US" baseline="-25000">
              <a:solidFill>
                <a:srgbClr val="000000"/>
              </a:solidFill>
              <a:ea typeface="MS PGothic" panose="020B0600070205080204" pitchFamily="34" charset="-128"/>
            </a:endParaRPr>
          </a:p>
        </p:txBody>
      </p:sp>
      <p:sp>
        <p:nvSpPr>
          <p:cNvPr id="2" name="Title 1"/>
          <p:cNvSpPr>
            <a:spLocks noGrp="1"/>
          </p:cNvSpPr>
          <p:nvPr>
            <p:ph type="title"/>
          </p:nvPr>
        </p:nvSpPr>
        <p:spPr>
          <a:xfrm>
            <a:off x="685800" y="157480"/>
            <a:ext cx="7924800" cy="787400"/>
          </a:xfrm>
        </p:spPr>
        <p:txBody>
          <a:bodyPr/>
          <a:lstStyle/>
          <a:p>
            <a:r>
              <a:rPr lang="en-US"/>
              <a:t>Click to edit Master title style</a:t>
            </a:r>
          </a:p>
        </p:txBody>
      </p:sp>
    </p:spTree>
    <p:extLst>
      <p:ext uri="{BB962C8B-B14F-4D97-AF65-F5344CB8AC3E}">
        <p14:creationId xmlns:p14="http://schemas.microsoft.com/office/powerpoint/2010/main" val="18191967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6_Title Only">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AB7A3BC8-E66C-8B28-3B33-3A6058B477C0}"/>
              </a:ext>
            </a:extLst>
          </p:cNvPr>
          <p:cNvSpPr txBox="1">
            <a:spLocks noChangeArrowheads="1"/>
          </p:cNvSpPr>
          <p:nvPr userDrawn="1"/>
        </p:nvSpPr>
        <p:spPr bwMode="auto">
          <a:xfrm>
            <a:off x="685800" y="6497638"/>
            <a:ext cx="6858000" cy="277812"/>
          </a:xfrm>
          <a:prstGeom prst="rect">
            <a:avLst/>
          </a:prstGeom>
          <a:noFill/>
          <a:ln>
            <a:noFill/>
          </a:ln>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endParaRPr lang="en-US" sz="1200" b="1">
              <a:solidFill>
                <a:srgbClr val="000000"/>
              </a:solidFill>
              <a:ea typeface="MS PGothic" pitchFamily="34" charset="-128"/>
            </a:endParaRPr>
          </a:p>
        </p:txBody>
      </p:sp>
      <p:sp>
        <p:nvSpPr>
          <p:cNvPr id="4" name="Slide Number Placeholder 1">
            <a:extLst>
              <a:ext uri="{FF2B5EF4-FFF2-40B4-BE49-F238E27FC236}">
                <a16:creationId xmlns:a16="http://schemas.microsoft.com/office/drawing/2014/main" id="{B4F02FAC-7D08-A070-0F3E-217FC6CBA17E}"/>
              </a:ext>
            </a:extLst>
          </p:cNvPr>
          <p:cNvSpPr txBox="1">
            <a:spLocks/>
          </p:cNvSpPr>
          <p:nvPr userDrawn="1"/>
        </p:nvSpPr>
        <p:spPr>
          <a:xfrm>
            <a:off x="8348663" y="6362700"/>
            <a:ext cx="685800" cy="455613"/>
          </a:xfrm>
          <a:prstGeom prst="rect">
            <a:avLst/>
          </a:prstGeom>
        </p:spPr>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fld id="{6E1C5ADF-CFEE-4A08-B14B-842E4AA3C662}" type="slidenum">
              <a:rPr lang="en-US" altLang="en-US" baseline="-25000" smtClean="0">
                <a:solidFill>
                  <a:srgbClr val="000000"/>
                </a:solidFill>
                <a:ea typeface="MS PGothic" panose="020B0600070205080204" pitchFamily="34" charset="-128"/>
              </a:rPr>
              <a:pPr algn="r" eaLnBrk="1" hangingPunct="1">
                <a:defRPr/>
              </a:pPr>
              <a:t>‹N›</a:t>
            </a:fld>
            <a:endParaRPr lang="en-US" altLang="en-US" baseline="-25000">
              <a:solidFill>
                <a:srgbClr val="000000"/>
              </a:solidFill>
              <a:ea typeface="MS PGothic" panose="020B0600070205080204" pitchFamily="34" charset="-128"/>
            </a:endParaRPr>
          </a:p>
        </p:txBody>
      </p:sp>
      <p:sp>
        <p:nvSpPr>
          <p:cNvPr id="2" name="Title 1"/>
          <p:cNvSpPr>
            <a:spLocks noGrp="1"/>
          </p:cNvSpPr>
          <p:nvPr>
            <p:ph type="title"/>
          </p:nvPr>
        </p:nvSpPr>
        <p:spPr>
          <a:xfrm>
            <a:off x="685800" y="157480"/>
            <a:ext cx="7924800" cy="787400"/>
          </a:xfrm>
        </p:spPr>
        <p:txBody>
          <a:bodyPr/>
          <a:lstStyle/>
          <a:p>
            <a:r>
              <a:rPr lang="en-US"/>
              <a:t>Click to edit Master title style</a:t>
            </a:r>
          </a:p>
        </p:txBody>
      </p:sp>
    </p:spTree>
    <p:extLst>
      <p:ext uri="{BB962C8B-B14F-4D97-AF65-F5344CB8AC3E}">
        <p14:creationId xmlns:p14="http://schemas.microsoft.com/office/powerpoint/2010/main" val="181896978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B9F0528E-67BD-51D7-C602-89B6B2C28ACC}"/>
              </a:ext>
            </a:extLst>
          </p:cNvPr>
          <p:cNvSpPr/>
          <p:nvPr userDrawn="1"/>
        </p:nvSpPr>
        <p:spPr>
          <a:xfrm>
            <a:off x="0" y="0"/>
            <a:ext cx="9144000" cy="685800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5" name="Picture 7" descr="title)bg.png">
            <a:extLst>
              <a:ext uri="{FF2B5EF4-FFF2-40B4-BE49-F238E27FC236}">
                <a16:creationId xmlns:a16="http://schemas.microsoft.com/office/drawing/2014/main" id="{0B189B66-DE40-2F9F-464A-E06DB369263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38400" y="0"/>
            <a:ext cx="6778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8">
            <a:extLst>
              <a:ext uri="{FF2B5EF4-FFF2-40B4-BE49-F238E27FC236}">
                <a16:creationId xmlns:a16="http://schemas.microsoft.com/office/drawing/2014/main" id="{227429D9-AA76-A14D-7B39-CF0ED77DA9FB}"/>
              </a:ext>
            </a:extLst>
          </p:cNvPr>
          <p:cNvCxnSpPr/>
          <p:nvPr userDrawn="1"/>
        </p:nvCxnSpPr>
        <p:spPr>
          <a:xfrm>
            <a:off x="2438400" y="3962400"/>
            <a:ext cx="6019800" cy="0"/>
          </a:xfrm>
          <a:prstGeom prst="line">
            <a:avLst/>
          </a:prstGeom>
        </p:spPr>
        <p:style>
          <a:lnRef idx="1">
            <a:schemeClr val="dk1"/>
          </a:lnRef>
          <a:fillRef idx="0">
            <a:schemeClr val="dk1"/>
          </a:fillRef>
          <a:effectRef idx="0">
            <a:schemeClr val="dk1"/>
          </a:effectRef>
          <a:fontRef idx="minor">
            <a:schemeClr val="tx1"/>
          </a:fontRef>
        </p:style>
      </p:cxnSp>
      <p:pic>
        <p:nvPicPr>
          <p:cNvPr id="7" name="Picture 10" descr="bms.png">
            <a:extLst>
              <a:ext uri="{FF2B5EF4-FFF2-40B4-BE49-F238E27FC236}">
                <a16:creationId xmlns:a16="http://schemas.microsoft.com/office/drawing/2014/main" id="{7C58C6B3-3F0E-69E2-8216-43419F186C4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5867400"/>
            <a:ext cx="20574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atthecore.png">
            <a:extLst>
              <a:ext uri="{FF2B5EF4-FFF2-40B4-BE49-F238E27FC236}">
                <a16:creationId xmlns:a16="http://schemas.microsoft.com/office/drawing/2014/main" id="{9C8850DC-5AED-C205-EA33-E3BC2851C475}"/>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438400" y="3962400"/>
            <a:ext cx="297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286000" y="1895476"/>
            <a:ext cx="6019800" cy="1308100"/>
          </a:xfrm>
        </p:spPr>
        <p:txBody>
          <a:bodyPr/>
          <a:lstStyle>
            <a:lvl1pPr algn="l">
              <a:defRPr>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86000" y="3200400"/>
            <a:ext cx="6324600" cy="762000"/>
          </a:xfrm>
        </p:spPr>
        <p:txBody>
          <a:bodyPr lIns="0" tIns="0" rIns="0" bIns="0">
            <a:noAutofit/>
          </a:bodyPr>
          <a:lstStyle>
            <a:lvl1pPr marL="0" indent="0" algn="l">
              <a:buNone/>
              <a:defRPr>
                <a:solidFill>
                  <a:schemeClr val="tx1">
                    <a:tint val="7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6307862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lvl1pPr marL="174625" indent="-174625">
              <a:defRPr sz="2400">
                <a:latin typeface="+mj-lt"/>
              </a:defRPr>
            </a:lvl1pPr>
            <a:lvl2pPr marL="457200" indent="-225425">
              <a:defRPr sz="2000">
                <a:latin typeface="+mj-lt"/>
              </a:defRPr>
            </a:lvl2pPr>
            <a:lvl3pPr marL="742950" indent="-228600">
              <a:defRPr sz="1800">
                <a:latin typeface="+mj-lt"/>
              </a:defRPr>
            </a:lvl3pPr>
            <a:lvl4pPr marL="1027113" indent="-228600">
              <a:defRPr sz="1600">
                <a:latin typeface="+mj-lt"/>
              </a:defRPr>
            </a:lvl4pPr>
            <a:lvl5pPr marL="1316038" indent="-228600" defTabSz="341313">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41169889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OC">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64E16F23-2168-1D5E-44FD-22AE84D74D6B}"/>
              </a:ext>
            </a:extLst>
          </p:cNvPr>
          <p:cNvSpPr/>
          <p:nvPr userDrawn="1"/>
        </p:nvSpPr>
        <p:spPr>
          <a:xfrm>
            <a:off x="0" y="0"/>
            <a:ext cx="9144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3" name="Picture 7" descr="title)bg.png">
            <a:extLst>
              <a:ext uri="{FF2B5EF4-FFF2-40B4-BE49-F238E27FC236}">
                <a16:creationId xmlns:a16="http://schemas.microsoft.com/office/drawing/2014/main" id="{FAE3FF9A-F7D6-81B2-D5F3-AA7C64DFBE29}"/>
              </a:ext>
            </a:extLst>
          </p:cNvPr>
          <p:cNvPicPr>
            <a:picLocks noChangeAspect="1"/>
          </p:cNvPicPr>
          <p:nvPr userDrawn="1"/>
        </p:nvPicPr>
        <p:blipFill>
          <a:blip r:embed="rId2">
            <a:extLst>
              <a:ext uri="{28A0092B-C50C-407E-A947-70E740481C1C}">
                <a14:useLocalDpi xmlns:a14="http://schemas.microsoft.com/office/drawing/2010/main" val="0"/>
              </a:ext>
            </a:extLst>
          </a:blip>
          <a:srcRect l="38516" t="16891" r="11586" b="8189"/>
          <a:stretch>
            <a:fillRect/>
          </a:stretch>
        </p:blipFill>
        <p:spPr bwMode="auto">
          <a:xfrm>
            <a:off x="4343400" y="0"/>
            <a:ext cx="4800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0" descr="bms.png">
            <a:extLst>
              <a:ext uri="{FF2B5EF4-FFF2-40B4-BE49-F238E27FC236}">
                <a16:creationId xmlns:a16="http://schemas.microsoft.com/office/drawing/2014/main" id="{0C1F89AC-21ED-5326-D811-59BEAAF24E3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5867400"/>
            <a:ext cx="20574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3">
            <a:extLst>
              <a:ext uri="{FF2B5EF4-FFF2-40B4-BE49-F238E27FC236}">
                <a16:creationId xmlns:a16="http://schemas.microsoft.com/office/drawing/2014/main" id="{29378FA3-64D6-E846-5290-41592F072592}"/>
              </a:ext>
            </a:extLst>
          </p:cNvPr>
          <p:cNvSpPr/>
          <p:nvPr userDrawn="1"/>
        </p:nvSpPr>
        <p:spPr bwMode="white">
          <a:xfrm>
            <a:off x="4521200" y="4368800"/>
            <a:ext cx="4622800" cy="2489200"/>
          </a:xfrm>
          <a:prstGeom prst="rect">
            <a:avLst/>
          </a:prstGeom>
          <a:solidFill>
            <a:srgbClr val="FFFFFF">
              <a:alpha val="8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Tree>
    <p:extLst>
      <p:ext uri="{BB962C8B-B14F-4D97-AF65-F5344CB8AC3E}">
        <p14:creationId xmlns:p14="http://schemas.microsoft.com/office/powerpoint/2010/main" val="9319924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159028"/>
            <a:ext cx="7772400" cy="2124075"/>
          </a:xfrm>
        </p:spPr>
        <p:txBody>
          <a:bodyPr/>
          <a:lstStyle>
            <a:lvl1pPr algn="l">
              <a:defRPr sz="3600" b="1" cap="none"/>
            </a:lvl1pPr>
          </a:lstStyle>
          <a:p>
            <a:r>
              <a:rPr lang="it-IT"/>
              <a:t>Fare clic per modificare lo stile del titolo</a:t>
            </a:r>
            <a:endParaRPr lang="en-US" dirty="0"/>
          </a:p>
        </p:txBody>
      </p:sp>
      <p:sp>
        <p:nvSpPr>
          <p:cNvPr id="3" name="Text Placeholder 2"/>
          <p:cNvSpPr>
            <a:spLocks noGrp="1"/>
          </p:cNvSpPr>
          <p:nvPr>
            <p:ph type="body" idx="1"/>
          </p:nvPr>
        </p:nvSpPr>
        <p:spPr>
          <a:xfrm>
            <a:off x="722313" y="4381500"/>
            <a:ext cx="7772400" cy="1765300"/>
          </a:xfrm>
        </p:spPr>
        <p:txBody>
          <a:bodyPr lIns="0" tIns="0" rIns="0" bIns="0">
            <a:noAutofit/>
          </a:bodyPr>
          <a:lstStyle>
            <a:lvl1pPr marL="0" indent="0">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02248616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4"/>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4"/>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24711101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3048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5720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366231071"/>
      </p:ext>
    </p:extLst>
  </p:cSld>
  <p:clrMapOvr>
    <a:masterClrMapping/>
  </p:clrMapOvr>
  <p:transition>
    <p:wipe dir="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dirty="0"/>
              <a:t>Click to edit Master title style</a:t>
            </a:r>
          </a:p>
        </p:txBody>
      </p:sp>
    </p:spTree>
    <p:extLst>
      <p:ext uri="{BB962C8B-B14F-4D97-AF65-F5344CB8AC3E}">
        <p14:creationId xmlns:p14="http://schemas.microsoft.com/office/powerpoint/2010/main" val="505737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285266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A0E6CF7-F699-ECB0-DA67-93501E74DC92}"/>
              </a:ext>
            </a:extLst>
          </p:cNvPr>
          <p:cNvSpPr txBox="1">
            <a:spLocks/>
          </p:cNvSpPr>
          <p:nvPr userDrawn="1"/>
        </p:nvSpPr>
        <p:spPr>
          <a:xfrm>
            <a:off x="0" y="0"/>
            <a:ext cx="9144000" cy="822325"/>
          </a:xfrm>
          <a:prstGeom prst="rect">
            <a:avLst/>
          </a:prstGeo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0" scaled="1"/>
            <a:tileRect/>
          </a:gradFill>
        </p:spPr>
        <p:txBody>
          <a:bodyPr lIns="468000" rIns="396000" anchor="ctr">
            <a:normAutofit/>
          </a:bodyPr>
          <a:lstStyle>
            <a:lvl1pPr algn="l" defTabSz="914400" rtl="0" eaLnBrk="1" latinLnBrk="0" hangingPunct="1">
              <a:spcBef>
                <a:spcPct val="0"/>
              </a:spcBef>
              <a:buNone/>
              <a:defRPr sz="3200" b="1" kern="1200">
                <a:solidFill>
                  <a:schemeClr val="bg1"/>
                </a:solidFill>
                <a:latin typeface="+mj-lt"/>
                <a:ea typeface="+mj-ea"/>
                <a:cs typeface="+mj-cs"/>
              </a:defRPr>
            </a:lvl1pPr>
          </a:lstStyle>
          <a:p>
            <a:pPr fontAlgn="auto">
              <a:spcAft>
                <a:spcPts val="0"/>
              </a:spcAft>
              <a:defRPr/>
            </a:pPr>
            <a:endParaRPr lang="en-GB" dirty="0">
              <a:solidFill>
                <a:sysClr val="window" lastClr="FFFFFF"/>
              </a:solidFill>
              <a:latin typeface="Calibri"/>
            </a:endParaRPr>
          </a:p>
        </p:txBody>
      </p:sp>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4"/>
          </p:nvPr>
        </p:nvSpPr>
        <p:spPr>
          <a:xfrm>
            <a:off x="203190" y="6573636"/>
            <a:ext cx="2034211"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7D3EEB71-47F2-A34D-7786-F5233DB145E7}"/>
              </a:ext>
            </a:extLst>
          </p:cNvPr>
          <p:cNvSpPr>
            <a:spLocks noGrp="1"/>
          </p:cNvSpPr>
          <p:nvPr>
            <p:ph type="sldNum" sz="quarter" idx="15"/>
          </p:nvPr>
        </p:nvSpPr>
        <p:spPr>
          <a:xfrm>
            <a:off x="8694738" y="6515100"/>
            <a:ext cx="366712" cy="277813"/>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pPr>
              <a:defRPr/>
            </a:pPr>
            <a:fld id="{5FDAA26F-9606-4634-9C36-E89BA35C252D}" type="slidenum">
              <a:rPr lang="en-US" altLang="it-IT"/>
              <a:pPr>
                <a:defRPr/>
              </a:pPr>
              <a:t>‹N›</a:t>
            </a:fld>
            <a:endParaRPr lang="en-US" altLang="it-IT"/>
          </a:p>
        </p:txBody>
      </p:sp>
    </p:spTree>
    <p:extLst>
      <p:ext uri="{BB962C8B-B14F-4D97-AF65-F5344CB8AC3E}">
        <p14:creationId xmlns:p14="http://schemas.microsoft.com/office/powerpoint/2010/main" val="31361363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EEE1623-7A43-7444-62A7-76AF456D38EF}"/>
              </a:ext>
            </a:extLst>
          </p:cNvPr>
          <p:cNvSpPr txBox="1">
            <a:spLocks/>
          </p:cNvSpPr>
          <p:nvPr userDrawn="1"/>
        </p:nvSpPr>
        <p:spPr>
          <a:xfrm>
            <a:off x="0" y="0"/>
            <a:ext cx="9144000" cy="822325"/>
          </a:xfrm>
          <a:prstGeom prst="rect">
            <a:avLst/>
          </a:prstGeo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0" scaled="1"/>
            <a:tileRect/>
          </a:gradFill>
        </p:spPr>
        <p:txBody>
          <a:bodyPr lIns="468000" rIns="396000" anchor="ctr">
            <a:normAutofit/>
          </a:bodyPr>
          <a:lstStyle>
            <a:lvl1pPr algn="l" defTabSz="914400" rtl="0" eaLnBrk="1" latinLnBrk="0" hangingPunct="1">
              <a:spcBef>
                <a:spcPct val="0"/>
              </a:spcBef>
              <a:buNone/>
              <a:defRPr sz="3200" b="1" kern="1200">
                <a:solidFill>
                  <a:schemeClr val="bg1"/>
                </a:solidFill>
                <a:latin typeface="+mj-lt"/>
                <a:ea typeface="+mj-ea"/>
                <a:cs typeface="+mj-cs"/>
              </a:defRPr>
            </a:lvl1pPr>
          </a:lstStyle>
          <a:p>
            <a:pPr fontAlgn="auto">
              <a:spcAft>
                <a:spcPts val="0"/>
              </a:spcAft>
              <a:defRPr/>
            </a:pPr>
            <a:endParaRPr lang="en-GB" dirty="0">
              <a:solidFill>
                <a:sysClr val="window" lastClr="FFFFFF"/>
              </a:solidFill>
              <a:latin typeface="Calibri"/>
            </a:endParaRPr>
          </a:p>
        </p:txBody>
      </p:sp>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4"/>
          </p:nvPr>
        </p:nvSpPr>
        <p:spPr>
          <a:xfrm>
            <a:off x="203190" y="6573636"/>
            <a:ext cx="2034211"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0679CB97-C33F-60E7-9395-0993B76947A7}"/>
              </a:ext>
            </a:extLst>
          </p:cNvPr>
          <p:cNvSpPr>
            <a:spLocks noGrp="1"/>
          </p:cNvSpPr>
          <p:nvPr>
            <p:ph type="sldNum" sz="quarter" idx="15"/>
          </p:nvPr>
        </p:nvSpPr>
        <p:spPr>
          <a:xfrm>
            <a:off x="8694738" y="6515100"/>
            <a:ext cx="366712" cy="277813"/>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pPr>
              <a:defRPr/>
            </a:pPr>
            <a:fld id="{5E9A3CDF-0319-465F-B0CD-E9D67E2962B4}" type="slidenum">
              <a:rPr lang="en-US" altLang="it-IT"/>
              <a:pPr>
                <a:defRPr/>
              </a:pPr>
              <a:t>‹N›</a:t>
            </a:fld>
            <a:endParaRPr lang="en-US" altLang="it-IT"/>
          </a:p>
        </p:txBody>
      </p:sp>
    </p:spTree>
    <p:extLst>
      <p:ext uri="{BB962C8B-B14F-4D97-AF65-F5344CB8AC3E}">
        <p14:creationId xmlns:p14="http://schemas.microsoft.com/office/powerpoint/2010/main" val="351540597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D1F732D-7991-8D0A-8A4E-709313F6C725}"/>
              </a:ext>
            </a:extLst>
          </p:cNvPr>
          <p:cNvSpPr txBox="1">
            <a:spLocks/>
          </p:cNvSpPr>
          <p:nvPr userDrawn="1"/>
        </p:nvSpPr>
        <p:spPr>
          <a:xfrm>
            <a:off x="0" y="0"/>
            <a:ext cx="9144000" cy="822325"/>
          </a:xfrm>
          <a:prstGeom prst="rect">
            <a:avLst/>
          </a:prstGeo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0" scaled="1"/>
            <a:tileRect/>
          </a:gradFill>
        </p:spPr>
        <p:txBody>
          <a:bodyPr lIns="468000" rIns="396000" anchor="ctr">
            <a:normAutofit/>
          </a:bodyPr>
          <a:lstStyle>
            <a:lvl1pPr algn="l" defTabSz="914400" rtl="0" eaLnBrk="1" latinLnBrk="0" hangingPunct="1">
              <a:spcBef>
                <a:spcPct val="0"/>
              </a:spcBef>
              <a:buNone/>
              <a:defRPr sz="3200" b="1" kern="1200">
                <a:solidFill>
                  <a:schemeClr val="bg1"/>
                </a:solidFill>
                <a:latin typeface="+mj-lt"/>
                <a:ea typeface="+mj-ea"/>
                <a:cs typeface="+mj-cs"/>
              </a:defRPr>
            </a:lvl1pPr>
          </a:lstStyle>
          <a:p>
            <a:pPr fontAlgn="auto">
              <a:spcAft>
                <a:spcPts val="0"/>
              </a:spcAft>
              <a:defRPr/>
            </a:pPr>
            <a:endParaRPr lang="en-GB" dirty="0">
              <a:solidFill>
                <a:sysClr val="window" lastClr="FFFFFF"/>
              </a:solidFill>
              <a:latin typeface="Calibri"/>
            </a:endParaRPr>
          </a:p>
        </p:txBody>
      </p:sp>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4"/>
          </p:nvPr>
        </p:nvSpPr>
        <p:spPr>
          <a:xfrm>
            <a:off x="203190" y="6573636"/>
            <a:ext cx="2034211"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FF633FA9-7597-613C-97E8-F32DA54EBDF9}"/>
              </a:ext>
            </a:extLst>
          </p:cNvPr>
          <p:cNvSpPr>
            <a:spLocks noGrp="1"/>
          </p:cNvSpPr>
          <p:nvPr>
            <p:ph type="sldNum" sz="quarter" idx="15"/>
          </p:nvPr>
        </p:nvSpPr>
        <p:spPr>
          <a:xfrm>
            <a:off x="8694738" y="6515100"/>
            <a:ext cx="366712" cy="277813"/>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pPr>
              <a:defRPr/>
            </a:pPr>
            <a:fld id="{D28138B4-8031-4184-8A20-17904B98B4A7}" type="slidenum">
              <a:rPr lang="en-US" altLang="it-IT"/>
              <a:pPr>
                <a:defRPr/>
              </a:pPr>
              <a:t>‹N›</a:t>
            </a:fld>
            <a:endParaRPr lang="en-US" altLang="it-IT"/>
          </a:p>
        </p:txBody>
      </p:sp>
    </p:spTree>
    <p:extLst>
      <p:ext uri="{BB962C8B-B14F-4D97-AF65-F5344CB8AC3E}">
        <p14:creationId xmlns:p14="http://schemas.microsoft.com/office/powerpoint/2010/main" val="280614104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D8A15B0-2DBD-8F13-F893-3F94F9F076ED}"/>
              </a:ext>
            </a:extLst>
          </p:cNvPr>
          <p:cNvSpPr txBox="1">
            <a:spLocks/>
          </p:cNvSpPr>
          <p:nvPr userDrawn="1"/>
        </p:nvSpPr>
        <p:spPr>
          <a:xfrm>
            <a:off x="0" y="0"/>
            <a:ext cx="9144000" cy="822325"/>
          </a:xfrm>
          <a:prstGeom prst="rect">
            <a:avLst/>
          </a:prstGeo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0" scaled="1"/>
            <a:tileRect/>
          </a:gradFill>
        </p:spPr>
        <p:txBody>
          <a:bodyPr lIns="468000" rIns="396000" anchor="ctr">
            <a:normAutofit/>
          </a:bodyPr>
          <a:lstStyle>
            <a:lvl1pPr algn="l" defTabSz="914400" rtl="0" eaLnBrk="1" latinLnBrk="0" hangingPunct="1">
              <a:spcBef>
                <a:spcPct val="0"/>
              </a:spcBef>
              <a:buNone/>
              <a:defRPr sz="3200" b="1" kern="1200">
                <a:solidFill>
                  <a:schemeClr val="bg1"/>
                </a:solidFill>
                <a:latin typeface="+mj-lt"/>
                <a:ea typeface="+mj-ea"/>
                <a:cs typeface="+mj-cs"/>
              </a:defRPr>
            </a:lvl1pPr>
          </a:lstStyle>
          <a:p>
            <a:pPr fontAlgn="auto">
              <a:spcAft>
                <a:spcPts val="0"/>
              </a:spcAft>
              <a:defRPr/>
            </a:pPr>
            <a:endParaRPr lang="en-GB" dirty="0">
              <a:solidFill>
                <a:sysClr val="window" lastClr="FFFFFF"/>
              </a:solidFill>
              <a:latin typeface="Calibri"/>
            </a:endParaRPr>
          </a:p>
        </p:txBody>
      </p:sp>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4"/>
          </p:nvPr>
        </p:nvSpPr>
        <p:spPr>
          <a:xfrm>
            <a:off x="203190" y="6573636"/>
            <a:ext cx="2034211"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C4F7D0BD-3D52-895C-DE71-27F5140ECF12}"/>
              </a:ext>
            </a:extLst>
          </p:cNvPr>
          <p:cNvSpPr>
            <a:spLocks noGrp="1"/>
          </p:cNvSpPr>
          <p:nvPr>
            <p:ph type="sldNum" sz="quarter" idx="15"/>
          </p:nvPr>
        </p:nvSpPr>
        <p:spPr>
          <a:xfrm>
            <a:off x="8694738" y="6515100"/>
            <a:ext cx="366712" cy="277813"/>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pPr>
              <a:defRPr/>
            </a:pPr>
            <a:fld id="{58974A8F-FA28-46C3-92EE-C71D6CE20E3E}" type="slidenum">
              <a:rPr lang="en-US" altLang="it-IT"/>
              <a:pPr>
                <a:defRPr/>
              </a:pPr>
              <a:t>‹N›</a:t>
            </a:fld>
            <a:endParaRPr lang="en-US" altLang="it-IT"/>
          </a:p>
        </p:txBody>
      </p:sp>
    </p:spTree>
    <p:extLst>
      <p:ext uri="{BB962C8B-B14F-4D97-AF65-F5344CB8AC3E}">
        <p14:creationId xmlns:p14="http://schemas.microsoft.com/office/powerpoint/2010/main" val="72324609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172B4106-028A-2A0C-A811-8BB0D8311957}"/>
              </a:ext>
            </a:extLst>
          </p:cNvPr>
          <p:cNvSpPr txBox="1">
            <a:spLocks/>
          </p:cNvSpPr>
          <p:nvPr userDrawn="1"/>
        </p:nvSpPr>
        <p:spPr>
          <a:xfrm>
            <a:off x="0" y="0"/>
            <a:ext cx="9144000" cy="822325"/>
          </a:xfrm>
          <a:prstGeom prst="rect">
            <a:avLst/>
          </a:prstGeo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0" scaled="1"/>
            <a:tileRect/>
          </a:gradFill>
        </p:spPr>
        <p:txBody>
          <a:bodyPr lIns="468000" rIns="396000" anchor="ctr">
            <a:normAutofit/>
          </a:bodyPr>
          <a:lstStyle>
            <a:lvl1pPr algn="l" defTabSz="914400" rtl="0" eaLnBrk="1" latinLnBrk="0" hangingPunct="1">
              <a:spcBef>
                <a:spcPct val="0"/>
              </a:spcBef>
              <a:buNone/>
              <a:defRPr sz="3200" b="1" kern="1200">
                <a:solidFill>
                  <a:schemeClr val="bg1"/>
                </a:solidFill>
                <a:latin typeface="+mj-lt"/>
                <a:ea typeface="+mj-ea"/>
                <a:cs typeface="+mj-cs"/>
              </a:defRPr>
            </a:lvl1pPr>
          </a:lstStyle>
          <a:p>
            <a:pPr fontAlgn="auto">
              <a:spcAft>
                <a:spcPts val="0"/>
              </a:spcAft>
              <a:defRPr/>
            </a:pPr>
            <a:endParaRPr lang="en-GB" dirty="0">
              <a:solidFill>
                <a:sysClr val="window" lastClr="FFFFFF"/>
              </a:solidFill>
              <a:latin typeface="Calibri"/>
            </a:endParaRPr>
          </a:p>
        </p:txBody>
      </p:sp>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4"/>
          </p:nvPr>
        </p:nvSpPr>
        <p:spPr>
          <a:xfrm>
            <a:off x="203190" y="6573636"/>
            <a:ext cx="2034211"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E6ED5F63-5F26-1D31-6CD6-E0B53EFA43D8}"/>
              </a:ext>
            </a:extLst>
          </p:cNvPr>
          <p:cNvSpPr>
            <a:spLocks noGrp="1"/>
          </p:cNvSpPr>
          <p:nvPr>
            <p:ph type="sldNum" sz="quarter" idx="15"/>
          </p:nvPr>
        </p:nvSpPr>
        <p:spPr>
          <a:xfrm>
            <a:off x="8694738" y="6515100"/>
            <a:ext cx="366712" cy="277813"/>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pPr>
              <a:defRPr/>
            </a:pPr>
            <a:fld id="{407BC82C-6933-40BF-83F7-0AAA0518504B}" type="slidenum">
              <a:rPr lang="en-US" altLang="it-IT"/>
              <a:pPr>
                <a:defRPr/>
              </a:pPr>
              <a:t>‹N›</a:t>
            </a:fld>
            <a:endParaRPr lang="en-US" altLang="it-IT"/>
          </a:p>
        </p:txBody>
      </p:sp>
    </p:spTree>
    <p:extLst>
      <p:ext uri="{BB962C8B-B14F-4D97-AF65-F5344CB8AC3E}">
        <p14:creationId xmlns:p14="http://schemas.microsoft.com/office/powerpoint/2010/main" val="34576356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B312E37-3230-18C4-44D3-699477585357}"/>
              </a:ext>
            </a:extLst>
          </p:cNvPr>
          <p:cNvSpPr txBox="1">
            <a:spLocks/>
          </p:cNvSpPr>
          <p:nvPr userDrawn="1"/>
        </p:nvSpPr>
        <p:spPr>
          <a:xfrm>
            <a:off x="0" y="0"/>
            <a:ext cx="9144000" cy="822325"/>
          </a:xfrm>
          <a:prstGeom prst="rect">
            <a:avLst/>
          </a:prstGeo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0" scaled="1"/>
            <a:tileRect/>
          </a:gradFill>
        </p:spPr>
        <p:txBody>
          <a:bodyPr lIns="468000" rIns="396000" anchor="ctr">
            <a:normAutofit/>
          </a:bodyPr>
          <a:lstStyle>
            <a:lvl1pPr algn="l" defTabSz="914400" rtl="0" eaLnBrk="1" latinLnBrk="0" hangingPunct="1">
              <a:spcBef>
                <a:spcPct val="0"/>
              </a:spcBef>
              <a:buNone/>
              <a:defRPr sz="3200" b="1" kern="1200">
                <a:solidFill>
                  <a:schemeClr val="bg1"/>
                </a:solidFill>
                <a:latin typeface="+mj-lt"/>
                <a:ea typeface="+mj-ea"/>
                <a:cs typeface="+mj-cs"/>
              </a:defRPr>
            </a:lvl1pPr>
          </a:lstStyle>
          <a:p>
            <a:pPr fontAlgn="auto">
              <a:spcAft>
                <a:spcPts val="0"/>
              </a:spcAft>
              <a:defRPr/>
            </a:pPr>
            <a:endParaRPr lang="en-GB" dirty="0">
              <a:solidFill>
                <a:sysClr val="window" lastClr="FFFFFF"/>
              </a:solidFill>
              <a:latin typeface="Calibri"/>
            </a:endParaRPr>
          </a:p>
        </p:txBody>
      </p:sp>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4"/>
          </p:nvPr>
        </p:nvSpPr>
        <p:spPr>
          <a:xfrm>
            <a:off x="203190" y="6573636"/>
            <a:ext cx="2034211"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F9532CA0-B93E-45D1-D72F-E975BF4A5562}"/>
              </a:ext>
            </a:extLst>
          </p:cNvPr>
          <p:cNvSpPr>
            <a:spLocks noGrp="1"/>
          </p:cNvSpPr>
          <p:nvPr>
            <p:ph type="sldNum" sz="quarter" idx="15"/>
          </p:nvPr>
        </p:nvSpPr>
        <p:spPr>
          <a:xfrm>
            <a:off x="8694738" y="6515100"/>
            <a:ext cx="366712" cy="277813"/>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pPr>
              <a:defRPr/>
            </a:pPr>
            <a:fld id="{DC3B7624-24A5-4828-A234-C17FEFBC97C5}" type="slidenum">
              <a:rPr lang="en-US" altLang="it-IT"/>
              <a:pPr>
                <a:defRPr/>
              </a:pPr>
              <a:t>‹N›</a:t>
            </a:fld>
            <a:endParaRPr lang="en-US" altLang="it-IT"/>
          </a:p>
        </p:txBody>
      </p:sp>
    </p:spTree>
    <p:extLst>
      <p:ext uri="{BB962C8B-B14F-4D97-AF65-F5344CB8AC3E}">
        <p14:creationId xmlns:p14="http://schemas.microsoft.com/office/powerpoint/2010/main" val="112069733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76F205F-6032-4CA0-7168-FF6D484E24C1}"/>
              </a:ext>
            </a:extLst>
          </p:cNvPr>
          <p:cNvSpPr txBox="1">
            <a:spLocks/>
          </p:cNvSpPr>
          <p:nvPr userDrawn="1"/>
        </p:nvSpPr>
        <p:spPr>
          <a:xfrm>
            <a:off x="0" y="0"/>
            <a:ext cx="9144000" cy="822325"/>
          </a:xfrm>
          <a:prstGeom prst="rect">
            <a:avLst/>
          </a:prstGeo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0" scaled="1"/>
            <a:tileRect/>
          </a:gradFill>
        </p:spPr>
        <p:txBody>
          <a:bodyPr lIns="468000" rIns="396000" anchor="ctr">
            <a:normAutofit/>
          </a:bodyPr>
          <a:lstStyle>
            <a:lvl1pPr algn="l" defTabSz="914400" rtl="0" eaLnBrk="1" latinLnBrk="0" hangingPunct="1">
              <a:spcBef>
                <a:spcPct val="0"/>
              </a:spcBef>
              <a:buNone/>
              <a:defRPr sz="3200" b="1" kern="1200">
                <a:solidFill>
                  <a:schemeClr val="bg1"/>
                </a:solidFill>
                <a:latin typeface="+mj-lt"/>
                <a:ea typeface="+mj-ea"/>
                <a:cs typeface="+mj-cs"/>
              </a:defRPr>
            </a:lvl1pPr>
          </a:lstStyle>
          <a:p>
            <a:pPr fontAlgn="auto">
              <a:spcAft>
                <a:spcPts val="0"/>
              </a:spcAft>
              <a:defRPr/>
            </a:pPr>
            <a:endParaRPr lang="en-GB" dirty="0">
              <a:solidFill>
                <a:sysClr val="window" lastClr="FFFFFF"/>
              </a:solidFill>
              <a:latin typeface="Calibri"/>
            </a:endParaRPr>
          </a:p>
        </p:txBody>
      </p:sp>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4"/>
          </p:nvPr>
        </p:nvSpPr>
        <p:spPr>
          <a:xfrm>
            <a:off x="203190" y="6573636"/>
            <a:ext cx="2034211"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92249C39-9C2F-4370-B5AF-F1E5FEF85117}"/>
              </a:ext>
            </a:extLst>
          </p:cNvPr>
          <p:cNvSpPr>
            <a:spLocks noGrp="1"/>
          </p:cNvSpPr>
          <p:nvPr>
            <p:ph type="sldNum" sz="quarter" idx="15"/>
          </p:nvPr>
        </p:nvSpPr>
        <p:spPr>
          <a:xfrm>
            <a:off x="8694738" y="6515100"/>
            <a:ext cx="366712" cy="277813"/>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pPr>
              <a:defRPr/>
            </a:pPr>
            <a:fld id="{F7373A63-A889-4920-99A9-BCB8923CF0CF}" type="slidenum">
              <a:rPr lang="en-US" altLang="it-IT"/>
              <a:pPr>
                <a:defRPr/>
              </a:pPr>
              <a:t>‹N›</a:t>
            </a:fld>
            <a:endParaRPr lang="en-US" altLang="it-IT"/>
          </a:p>
        </p:txBody>
      </p:sp>
    </p:spTree>
    <p:extLst>
      <p:ext uri="{BB962C8B-B14F-4D97-AF65-F5344CB8AC3E}">
        <p14:creationId xmlns:p14="http://schemas.microsoft.com/office/powerpoint/2010/main" val="182465521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E71CCDF-1B8C-96E5-F349-E05A1D016854}"/>
              </a:ext>
            </a:extLst>
          </p:cNvPr>
          <p:cNvSpPr txBox="1">
            <a:spLocks/>
          </p:cNvSpPr>
          <p:nvPr userDrawn="1"/>
        </p:nvSpPr>
        <p:spPr>
          <a:xfrm>
            <a:off x="0" y="0"/>
            <a:ext cx="9144000" cy="822325"/>
          </a:xfrm>
          <a:prstGeom prst="rect">
            <a:avLst/>
          </a:prstGeo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0" scaled="1"/>
            <a:tileRect/>
          </a:gradFill>
        </p:spPr>
        <p:txBody>
          <a:bodyPr lIns="468000" rIns="396000" anchor="ctr">
            <a:normAutofit/>
          </a:bodyPr>
          <a:lstStyle>
            <a:lvl1pPr algn="l" defTabSz="914400" rtl="0" eaLnBrk="1" latinLnBrk="0" hangingPunct="1">
              <a:spcBef>
                <a:spcPct val="0"/>
              </a:spcBef>
              <a:buNone/>
              <a:defRPr sz="3200" b="1" kern="1200">
                <a:solidFill>
                  <a:schemeClr val="bg1"/>
                </a:solidFill>
                <a:latin typeface="+mj-lt"/>
                <a:ea typeface="+mj-ea"/>
                <a:cs typeface="+mj-cs"/>
              </a:defRPr>
            </a:lvl1pPr>
          </a:lstStyle>
          <a:p>
            <a:pPr fontAlgn="auto">
              <a:spcAft>
                <a:spcPts val="0"/>
              </a:spcAft>
              <a:defRPr/>
            </a:pPr>
            <a:endParaRPr lang="en-GB" dirty="0">
              <a:solidFill>
                <a:sysClr val="window" lastClr="FFFFFF"/>
              </a:solidFill>
              <a:latin typeface="Calibri"/>
            </a:endParaRPr>
          </a:p>
        </p:txBody>
      </p:sp>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4"/>
          </p:nvPr>
        </p:nvSpPr>
        <p:spPr>
          <a:xfrm>
            <a:off x="203190" y="6573636"/>
            <a:ext cx="2034211"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384E8FA2-98AE-EB01-8236-B8A091C532C1}"/>
              </a:ext>
            </a:extLst>
          </p:cNvPr>
          <p:cNvSpPr>
            <a:spLocks noGrp="1"/>
          </p:cNvSpPr>
          <p:nvPr>
            <p:ph type="sldNum" sz="quarter" idx="15"/>
          </p:nvPr>
        </p:nvSpPr>
        <p:spPr>
          <a:xfrm>
            <a:off x="8694738" y="6515100"/>
            <a:ext cx="366712" cy="277813"/>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pPr>
              <a:defRPr/>
            </a:pPr>
            <a:fld id="{B94A1D04-3D98-4462-8AD1-FC66E0B3DA31}" type="slidenum">
              <a:rPr lang="en-US" altLang="it-IT"/>
              <a:pPr>
                <a:defRPr/>
              </a:pPr>
              <a:t>‹N›</a:t>
            </a:fld>
            <a:endParaRPr lang="en-US" altLang="it-IT"/>
          </a:p>
        </p:txBody>
      </p:sp>
    </p:spTree>
    <p:extLst>
      <p:ext uri="{BB962C8B-B14F-4D97-AF65-F5344CB8AC3E}">
        <p14:creationId xmlns:p14="http://schemas.microsoft.com/office/powerpoint/2010/main" val="36877386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418626714"/>
      </p:ext>
    </p:extLst>
  </p:cSld>
  <p:clrMapOvr>
    <a:masterClrMapping/>
  </p:clrMapOvr>
  <p:transition>
    <p:wipe dir="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986C376A-85FE-7AD1-1CC2-FF94A74364C8}"/>
              </a:ext>
            </a:extLst>
          </p:cNvPr>
          <p:cNvSpPr txBox="1">
            <a:spLocks/>
          </p:cNvSpPr>
          <p:nvPr userDrawn="1"/>
        </p:nvSpPr>
        <p:spPr>
          <a:xfrm>
            <a:off x="0" y="0"/>
            <a:ext cx="9144000" cy="822325"/>
          </a:xfrm>
          <a:prstGeom prst="rect">
            <a:avLst/>
          </a:prstGeo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0" scaled="1"/>
            <a:tileRect/>
          </a:gradFill>
        </p:spPr>
        <p:txBody>
          <a:bodyPr lIns="468000" rIns="396000" anchor="ctr">
            <a:normAutofit/>
          </a:bodyPr>
          <a:lstStyle>
            <a:lvl1pPr algn="l" defTabSz="914400" rtl="0" eaLnBrk="1" latinLnBrk="0" hangingPunct="1">
              <a:spcBef>
                <a:spcPct val="0"/>
              </a:spcBef>
              <a:buNone/>
              <a:defRPr sz="3200" b="1" kern="1200">
                <a:solidFill>
                  <a:schemeClr val="bg1"/>
                </a:solidFill>
                <a:latin typeface="+mj-lt"/>
                <a:ea typeface="+mj-ea"/>
                <a:cs typeface="+mj-cs"/>
              </a:defRPr>
            </a:lvl1pPr>
          </a:lstStyle>
          <a:p>
            <a:pPr fontAlgn="auto">
              <a:spcAft>
                <a:spcPts val="0"/>
              </a:spcAft>
              <a:defRPr/>
            </a:pPr>
            <a:endParaRPr lang="en-GB" dirty="0">
              <a:solidFill>
                <a:sysClr val="window" lastClr="FFFFFF"/>
              </a:solidFill>
              <a:latin typeface="Calibri"/>
            </a:endParaRPr>
          </a:p>
        </p:txBody>
      </p:sp>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4"/>
          </p:nvPr>
        </p:nvSpPr>
        <p:spPr>
          <a:xfrm>
            <a:off x="203190" y="6573636"/>
            <a:ext cx="2034211"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A3902237-E768-AC7F-298B-2AF7208CD5CE}"/>
              </a:ext>
            </a:extLst>
          </p:cNvPr>
          <p:cNvSpPr>
            <a:spLocks noGrp="1"/>
          </p:cNvSpPr>
          <p:nvPr>
            <p:ph type="sldNum" sz="quarter" idx="15"/>
          </p:nvPr>
        </p:nvSpPr>
        <p:spPr>
          <a:xfrm>
            <a:off x="8694738" y="6515100"/>
            <a:ext cx="366712" cy="277813"/>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pPr>
              <a:defRPr/>
            </a:pPr>
            <a:fld id="{8A9B7646-0028-4F34-A57F-FD28F9409C1C}" type="slidenum">
              <a:rPr lang="en-US" altLang="it-IT"/>
              <a:pPr>
                <a:defRPr/>
              </a:pPr>
              <a:t>‹N›</a:t>
            </a:fld>
            <a:endParaRPr lang="en-US" altLang="it-IT"/>
          </a:p>
        </p:txBody>
      </p:sp>
    </p:spTree>
    <p:extLst>
      <p:ext uri="{BB962C8B-B14F-4D97-AF65-F5344CB8AC3E}">
        <p14:creationId xmlns:p14="http://schemas.microsoft.com/office/powerpoint/2010/main" val="363455161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120A40B2-F867-C5B5-57A6-DDC78C194DB7}"/>
              </a:ext>
            </a:extLst>
          </p:cNvPr>
          <p:cNvSpPr txBox="1">
            <a:spLocks/>
          </p:cNvSpPr>
          <p:nvPr userDrawn="1"/>
        </p:nvSpPr>
        <p:spPr>
          <a:xfrm>
            <a:off x="0" y="0"/>
            <a:ext cx="9144000" cy="822325"/>
          </a:xfrm>
          <a:prstGeom prst="rect">
            <a:avLst/>
          </a:prstGeo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0" scaled="1"/>
            <a:tileRect/>
          </a:gradFill>
        </p:spPr>
        <p:txBody>
          <a:bodyPr lIns="468000" rIns="396000" anchor="ctr">
            <a:normAutofit/>
          </a:bodyPr>
          <a:lstStyle>
            <a:lvl1pPr algn="l" defTabSz="914400" rtl="0" eaLnBrk="1" latinLnBrk="0" hangingPunct="1">
              <a:spcBef>
                <a:spcPct val="0"/>
              </a:spcBef>
              <a:buNone/>
              <a:defRPr sz="3200" b="1" kern="1200">
                <a:solidFill>
                  <a:schemeClr val="bg1"/>
                </a:solidFill>
                <a:latin typeface="+mj-lt"/>
                <a:ea typeface="+mj-ea"/>
                <a:cs typeface="+mj-cs"/>
              </a:defRPr>
            </a:lvl1pPr>
          </a:lstStyle>
          <a:p>
            <a:pPr fontAlgn="auto">
              <a:spcAft>
                <a:spcPts val="0"/>
              </a:spcAft>
              <a:defRPr/>
            </a:pPr>
            <a:endParaRPr lang="en-GB" dirty="0">
              <a:solidFill>
                <a:sysClr val="window" lastClr="FFFFFF"/>
              </a:solidFill>
              <a:latin typeface="Calibri"/>
            </a:endParaRPr>
          </a:p>
        </p:txBody>
      </p:sp>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4"/>
          </p:nvPr>
        </p:nvSpPr>
        <p:spPr>
          <a:xfrm>
            <a:off x="203190" y="6573636"/>
            <a:ext cx="2034211"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1771DC92-D394-CCE8-B30E-A45E14CC417A}"/>
              </a:ext>
            </a:extLst>
          </p:cNvPr>
          <p:cNvSpPr>
            <a:spLocks noGrp="1"/>
          </p:cNvSpPr>
          <p:nvPr>
            <p:ph type="sldNum" sz="quarter" idx="15"/>
          </p:nvPr>
        </p:nvSpPr>
        <p:spPr>
          <a:xfrm>
            <a:off x="8694738" y="6515100"/>
            <a:ext cx="366712" cy="277813"/>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pPr>
              <a:defRPr/>
            </a:pPr>
            <a:fld id="{F0D1EFA3-11BA-4FCA-94E5-BFB3EC20D235}" type="slidenum">
              <a:rPr lang="en-US" altLang="it-IT"/>
              <a:pPr>
                <a:defRPr/>
              </a:pPr>
              <a:t>‹N›</a:t>
            </a:fld>
            <a:endParaRPr lang="en-US" altLang="it-IT"/>
          </a:p>
        </p:txBody>
      </p:sp>
    </p:spTree>
    <p:extLst>
      <p:ext uri="{BB962C8B-B14F-4D97-AF65-F5344CB8AC3E}">
        <p14:creationId xmlns:p14="http://schemas.microsoft.com/office/powerpoint/2010/main" val="111902710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DEF7E78-B1C2-BF7F-DD64-4A1F77623F0A}"/>
              </a:ext>
            </a:extLst>
          </p:cNvPr>
          <p:cNvSpPr txBox="1">
            <a:spLocks/>
          </p:cNvSpPr>
          <p:nvPr userDrawn="1"/>
        </p:nvSpPr>
        <p:spPr>
          <a:xfrm>
            <a:off x="0" y="0"/>
            <a:ext cx="9144000" cy="822325"/>
          </a:xfrm>
          <a:prstGeom prst="rect">
            <a:avLst/>
          </a:prstGeo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0" scaled="1"/>
            <a:tileRect/>
          </a:gradFill>
        </p:spPr>
        <p:txBody>
          <a:bodyPr lIns="468000" rIns="396000" anchor="ctr">
            <a:normAutofit/>
          </a:bodyPr>
          <a:lstStyle>
            <a:lvl1pPr algn="l" defTabSz="914400" rtl="0" eaLnBrk="1" latinLnBrk="0" hangingPunct="1">
              <a:spcBef>
                <a:spcPct val="0"/>
              </a:spcBef>
              <a:buNone/>
              <a:defRPr sz="3200" b="1" kern="1200">
                <a:solidFill>
                  <a:schemeClr val="bg1"/>
                </a:solidFill>
                <a:latin typeface="+mj-lt"/>
                <a:ea typeface="+mj-ea"/>
                <a:cs typeface="+mj-cs"/>
              </a:defRPr>
            </a:lvl1pPr>
          </a:lstStyle>
          <a:p>
            <a:pPr fontAlgn="auto">
              <a:spcAft>
                <a:spcPts val="0"/>
              </a:spcAft>
              <a:defRPr/>
            </a:pPr>
            <a:endParaRPr lang="en-GB" dirty="0">
              <a:solidFill>
                <a:sysClr val="window" lastClr="FFFFFF"/>
              </a:solidFill>
              <a:latin typeface="Calibri"/>
            </a:endParaRPr>
          </a:p>
        </p:txBody>
      </p:sp>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4"/>
          </p:nvPr>
        </p:nvSpPr>
        <p:spPr>
          <a:xfrm>
            <a:off x="203190" y="6573636"/>
            <a:ext cx="2034211"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58B9EC8C-B7F9-AA1A-19A7-FD1190C7FEE1}"/>
              </a:ext>
            </a:extLst>
          </p:cNvPr>
          <p:cNvSpPr>
            <a:spLocks noGrp="1"/>
          </p:cNvSpPr>
          <p:nvPr>
            <p:ph type="sldNum" sz="quarter" idx="15"/>
          </p:nvPr>
        </p:nvSpPr>
        <p:spPr>
          <a:xfrm>
            <a:off x="8694738" y="6515100"/>
            <a:ext cx="366712" cy="277813"/>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pPr>
              <a:defRPr/>
            </a:pPr>
            <a:fld id="{6FB4C8AD-E253-4345-9B4C-51C5857B6ED6}" type="slidenum">
              <a:rPr lang="en-US" altLang="it-IT"/>
              <a:pPr>
                <a:defRPr/>
              </a:pPr>
              <a:t>‹N›</a:t>
            </a:fld>
            <a:endParaRPr lang="en-US" altLang="it-IT"/>
          </a:p>
        </p:txBody>
      </p:sp>
    </p:spTree>
    <p:extLst>
      <p:ext uri="{BB962C8B-B14F-4D97-AF65-F5344CB8AC3E}">
        <p14:creationId xmlns:p14="http://schemas.microsoft.com/office/powerpoint/2010/main" val="278633200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1D07C7EE-1655-3B49-7FF4-0DD9DC82DA43}"/>
              </a:ext>
            </a:extLst>
          </p:cNvPr>
          <p:cNvSpPr txBox="1">
            <a:spLocks/>
          </p:cNvSpPr>
          <p:nvPr userDrawn="1"/>
        </p:nvSpPr>
        <p:spPr>
          <a:xfrm>
            <a:off x="0" y="0"/>
            <a:ext cx="9144000" cy="822325"/>
          </a:xfrm>
          <a:prstGeom prst="rect">
            <a:avLst/>
          </a:prstGeo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0" scaled="1"/>
            <a:tileRect/>
          </a:gradFill>
        </p:spPr>
        <p:txBody>
          <a:bodyPr lIns="468000" rIns="396000" anchor="ctr">
            <a:normAutofit/>
          </a:bodyPr>
          <a:lstStyle>
            <a:lvl1pPr algn="l" defTabSz="914400" rtl="0" eaLnBrk="1" latinLnBrk="0" hangingPunct="1">
              <a:spcBef>
                <a:spcPct val="0"/>
              </a:spcBef>
              <a:buNone/>
              <a:defRPr sz="3200" b="1" kern="1200">
                <a:solidFill>
                  <a:schemeClr val="bg1"/>
                </a:solidFill>
                <a:latin typeface="+mj-lt"/>
                <a:ea typeface="+mj-ea"/>
                <a:cs typeface="+mj-cs"/>
              </a:defRPr>
            </a:lvl1pPr>
          </a:lstStyle>
          <a:p>
            <a:pPr fontAlgn="auto">
              <a:spcAft>
                <a:spcPts val="0"/>
              </a:spcAft>
              <a:defRPr/>
            </a:pPr>
            <a:endParaRPr lang="en-GB" dirty="0">
              <a:solidFill>
                <a:sysClr val="window" lastClr="FFFFFF"/>
              </a:solidFill>
              <a:latin typeface="Calibri"/>
            </a:endParaRPr>
          </a:p>
        </p:txBody>
      </p:sp>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4"/>
          </p:nvPr>
        </p:nvSpPr>
        <p:spPr>
          <a:xfrm>
            <a:off x="203190" y="6573636"/>
            <a:ext cx="2034211"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5F115D72-5606-4157-B554-57901753AF39}"/>
              </a:ext>
            </a:extLst>
          </p:cNvPr>
          <p:cNvSpPr>
            <a:spLocks noGrp="1"/>
          </p:cNvSpPr>
          <p:nvPr>
            <p:ph type="sldNum" sz="quarter" idx="15"/>
          </p:nvPr>
        </p:nvSpPr>
        <p:spPr>
          <a:xfrm>
            <a:off x="8694738" y="6515100"/>
            <a:ext cx="366712" cy="277813"/>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pPr>
              <a:defRPr/>
            </a:pPr>
            <a:fld id="{829E030F-28DF-435A-9D79-110DBF554758}" type="slidenum">
              <a:rPr lang="en-US" altLang="it-IT"/>
              <a:pPr>
                <a:defRPr/>
              </a:pPr>
              <a:t>‹N›</a:t>
            </a:fld>
            <a:endParaRPr lang="en-US" altLang="it-IT"/>
          </a:p>
        </p:txBody>
      </p:sp>
    </p:spTree>
    <p:extLst>
      <p:ext uri="{BB962C8B-B14F-4D97-AF65-F5344CB8AC3E}">
        <p14:creationId xmlns:p14="http://schemas.microsoft.com/office/powerpoint/2010/main" val="24983514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C1770169-7E6C-292E-3DAE-2F4168987201}"/>
              </a:ext>
            </a:extLst>
          </p:cNvPr>
          <p:cNvSpPr txBox="1">
            <a:spLocks/>
          </p:cNvSpPr>
          <p:nvPr userDrawn="1"/>
        </p:nvSpPr>
        <p:spPr>
          <a:xfrm>
            <a:off x="0" y="0"/>
            <a:ext cx="9144000" cy="822325"/>
          </a:xfrm>
          <a:prstGeom prst="rect">
            <a:avLst/>
          </a:prstGeo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0" scaled="1"/>
            <a:tileRect/>
          </a:gradFill>
        </p:spPr>
        <p:txBody>
          <a:bodyPr lIns="468000" rIns="396000" anchor="ctr">
            <a:normAutofit/>
          </a:bodyPr>
          <a:lstStyle>
            <a:lvl1pPr algn="l" defTabSz="914400" rtl="0" eaLnBrk="1" latinLnBrk="0" hangingPunct="1">
              <a:spcBef>
                <a:spcPct val="0"/>
              </a:spcBef>
              <a:buNone/>
              <a:defRPr sz="3200" b="1" kern="1200">
                <a:solidFill>
                  <a:schemeClr val="bg1"/>
                </a:solidFill>
                <a:latin typeface="+mj-lt"/>
                <a:ea typeface="+mj-ea"/>
                <a:cs typeface="+mj-cs"/>
              </a:defRPr>
            </a:lvl1pPr>
          </a:lstStyle>
          <a:p>
            <a:pPr fontAlgn="auto">
              <a:spcAft>
                <a:spcPts val="0"/>
              </a:spcAft>
              <a:defRPr/>
            </a:pPr>
            <a:endParaRPr lang="en-GB" dirty="0">
              <a:solidFill>
                <a:sysClr val="window" lastClr="FFFFFF"/>
              </a:solidFill>
              <a:latin typeface="Calibri"/>
            </a:endParaRPr>
          </a:p>
        </p:txBody>
      </p:sp>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4"/>
          </p:nvPr>
        </p:nvSpPr>
        <p:spPr>
          <a:xfrm>
            <a:off x="203190" y="6573636"/>
            <a:ext cx="2034211"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21041C8B-DAAD-B115-AA4D-4173E1CAE4CE}"/>
              </a:ext>
            </a:extLst>
          </p:cNvPr>
          <p:cNvSpPr>
            <a:spLocks noGrp="1"/>
          </p:cNvSpPr>
          <p:nvPr>
            <p:ph type="sldNum" sz="quarter" idx="15"/>
          </p:nvPr>
        </p:nvSpPr>
        <p:spPr>
          <a:xfrm>
            <a:off x="8694738" y="6515100"/>
            <a:ext cx="366712" cy="277813"/>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898989"/>
                </a:solidFill>
              </a:defRPr>
            </a:lvl1pPr>
          </a:lstStyle>
          <a:p>
            <a:pPr>
              <a:defRPr/>
            </a:pPr>
            <a:fld id="{0FC5115D-1721-45CA-81EB-FEBD31F9819D}" type="slidenum">
              <a:rPr lang="en-US" altLang="it-IT"/>
              <a:pPr>
                <a:defRPr/>
              </a:pPr>
              <a:t>‹N›</a:t>
            </a:fld>
            <a:endParaRPr lang="en-US" altLang="it-IT"/>
          </a:p>
        </p:txBody>
      </p:sp>
    </p:spTree>
    <p:extLst>
      <p:ext uri="{BB962C8B-B14F-4D97-AF65-F5344CB8AC3E}">
        <p14:creationId xmlns:p14="http://schemas.microsoft.com/office/powerpoint/2010/main" val="109665848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B9892E76-82F7-ACE3-3E45-8564152C7274}"/>
              </a:ext>
            </a:extLst>
          </p:cNvPr>
          <p:cNvSpPr/>
          <p:nvPr userDrawn="1"/>
        </p:nvSpPr>
        <p:spPr>
          <a:xfrm>
            <a:off x="0" y="0"/>
            <a:ext cx="9144000" cy="6858000"/>
          </a:xfrm>
          <a:prstGeom prst="rect">
            <a:avLst/>
          </a:prstGeom>
          <a:solidFill>
            <a:schemeClr val="bg1"/>
          </a:solidFill>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5" name="Picture 7" descr="title)bg.png">
            <a:extLst>
              <a:ext uri="{FF2B5EF4-FFF2-40B4-BE49-F238E27FC236}">
                <a16:creationId xmlns:a16="http://schemas.microsoft.com/office/drawing/2014/main" id="{A6CC15DB-61C0-AE70-3DD3-D08F2C0AC6B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38400" y="0"/>
            <a:ext cx="6705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Connector 8">
            <a:extLst>
              <a:ext uri="{FF2B5EF4-FFF2-40B4-BE49-F238E27FC236}">
                <a16:creationId xmlns:a16="http://schemas.microsoft.com/office/drawing/2014/main" id="{4B6558CD-B7AF-4241-4795-CAC7FB687564}"/>
              </a:ext>
            </a:extLst>
          </p:cNvPr>
          <p:cNvCxnSpPr/>
          <p:nvPr userDrawn="1"/>
        </p:nvCxnSpPr>
        <p:spPr>
          <a:xfrm>
            <a:off x="2438400" y="3962400"/>
            <a:ext cx="6019800" cy="0"/>
          </a:xfrm>
          <a:prstGeom prst="line">
            <a:avLst/>
          </a:prstGeom>
        </p:spPr>
        <p:style>
          <a:lnRef idx="1">
            <a:schemeClr val="dk1"/>
          </a:lnRef>
          <a:fillRef idx="0">
            <a:schemeClr val="dk1"/>
          </a:fillRef>
          <a:effectRef idx="0">
            <a:schemeClr val="dk1"/>
          </a:effectRef>
          <a:fontRef idx="minor">
            <a:schemeClr val="tx1"/>
          </a:fontRef>
        </p:style>
      </p:cxnSp>
      <p:pic>
        <p:nvPicPr>
          <p:cNvPr id="7" name="Picture 10" descr="bms.png">
            <a:extLst>
              <a:ext uri="{FF2B5EF4-FFF2-40B4-BE49-F238E27FC236}">
                <a16:creationId xmlns:a16="http://schemas.microsoft.com/office/drawing/2014/main" id="{14CF2136-5901-60D3-B696-3A128277F4B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000" y="5867400"/>
            <a:ext cx="205740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atthecore.png">
            <a:extLst>
              <a:ext uri="{FF2B5EF4-FFF2-40B4-BE49-F238E27FC236}">
                <a16:creationId xmlns:a16="http://schemas.microsoft.com/office/drawing/2014/main" id="{CB1666D1-DE4D-1F72-FAE6-D8D0CDBF2D53}"/>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438400" y="3962400"/>
            <a:ext cx="2971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286000" y="1895476"/>
            <a:ext cx="6019800" cy="1308100"/>
          </a:xfrm>
        </p:spPr>
        <p:txBody>
          <a:bodyPr/>
          <a:lstStyle>
            <a:lvl1pPr algn="l">
              <a:defRPr>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86000" y="3200400"/>
            <a:ext cx="6324600" cy="762000"/>
          </a:xfrm>
        </p:spPr>
        <p:txBody>
          <a:bodyPr lIns="0" tIns="0" rIns="0" bIns="0">
            <a:noAutofit/>
          </a:bodyPr>
          <a:lstStyle>
            <a:lvl1pPr marL="0" indent="0" algn="l">
              <a:buNone/>
              <a:defRPr>
                <a:solidFill>
                  <a:schemeClr val="tx1">
                    <a:tint val="75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73476026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lvl1pPr marL="174625" indent="-174625">
              <a:defRPr sz="2400">
                <a:latin typeface="+mj-lt"/>
              </a:defRPr>
            </a:lvl1pPr>
            <a:lvl2pPr marL="457200" indent="-225425">
              <a:defRPr sz="2000">
                <a:latin typeface="+mj-lt"/>
              </a:defRPr>
            </a:lvl2pPr>
            <a:lvl3pPr marL="742950" indent="-228600">
              <a:defRPr sz="1800">
                <a:latin typeface="+mj-lt"/>
              </a:defRPr>
            </a:lvl3pPr>
            <a:lvl4pPr marL="1027113" indent="-228600">
              <a:defRPr sz="1600">
                <a:latin typeface="+mj-lt"/>
              </a:defRPr>
            </a:lvl4pPr>
            <a:lvl5pPr marL="1316038" indent="-228600" defTabSz="341313">
              <a:defRPr sz="1600">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768079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2159028"/>
            <a:ext cx="7772400" cy="2124075"/>
          </a:xfrm>
        </p:spPr>
        <p:txBody>
          <a:bodyPr/>
          <a:lstStyle>
            <a:lvl1pPr algn="l">
              <a:defRPr sz="3600" b="1" cap="none"/>
            </a:lvl1pPr>
          </a:lstStyle>
          <a:p>
            <a:r>
              <a:rPr lang="it-IT"/>
              <a:t>Fare clic per modificare lo stile del titolo</a:t>
            </a:r>
            <a:endParaRPr lang="en-US" dirty="0"/>
          </a:p>
        </p:txBody>
      </p:sp>
      <p:sp>
        <p:nvSpPr>
          <p:cNvPr id="3" name="Text Placeholder 2"/>
          <p:cNvSpPr>
            <a:spLocks noGrp="1"/>
          </p:cNvSpPr>
          <p:nvPr>
            <p:ph type="body" idx="1"/>
          </p:nvPr>
        </p:nvSpPr>
        <p:spPr>
          <a:xfrm>
            <a:off x="722313" y="4381500"/>
            <a:ext cx="7772400" cy="1765300"/>
          </a:xfrm>
        </p:spPr>
        <p:txBody>
          <a:bodyPr lIns="0" tIns="0" rIns="0" bIns="0">
            <a:noAutofit/>
          </a:bodyPr>
          <a:lstStyle>
            <a:lvl1pPr marL="0" indent="0">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02379756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4"/>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1600204"/>
            <a:ext cx="4038600" cy="45259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4508226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759921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3812979772"/>
      </p:ext>
    </p:extLst>
  </p:cSld>
  <p:clrMapOvr>
    <a:masterClrMapping/>
  </p:clrMapOvr>
  <p:transition>
    <p:wipe dir="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08045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7" descr="BMS logo">
            <a:extLst>
              <a:ext uri="{FF2B5EF4-FFF2-40B4-BE49-F238E27FC236}">
                <a16:creationId xmlns:a16="http://schemas.microsoft.com/office/drawing/2014/main" id="{87AA1A74-8FF4-8C4A-F78A-4D46D9A9CC4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3200" y="5595938"/>
            <a:ext cx="23177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685800" y="1134548"/>
            <a:ext cx="7772400" cy="1470025"/>
          </a:xfrm>
          <a:noFill/>
        </p:spPr>
        <p:txBody>
          <a:bodyPr anchor="b">
            <a:normAutofit/>
          </a:bodyPr>
          <a:lstStyle>
            <a:lvl1pPr>
              <a:defRPr sz="3200">
                <a:solidFill>
                  <a:srgbClr val="003399"/>
                </a:solidFill>
              </a:defRPr>
            </a:lvl1pPr>
          </a:lstStyle>
          <a:p>
            <a:r>
              <a:rPr lang="en-US" dirty="0"/>
              <a:t>Click to edit Master title style</a:t>
            </a:r>
          </a:p>
        </p:txBody>
      </p:sp>
      <p:sp>
        <p:nvSpPr>
          <p:cNvPr id="10" name="Subtitle 2"/>
          <p:cNvSpPr>
            <a:spLocks noGrp="1"/>
          </p:cNvSpPr>
          <p:nvPr>
            <p:ph type="subTitle" idx="1"/>
          </p:nvPr>
        </p:nvSpPr>
        <p:spPr>
          <a:xfrm>
            <a:off x="685800" y="2819428"/>
            <a:ext cx="7772400" cy="770467"/>
          </a:xfrm>
          <a:prstGeom prst="rect">
            <a:avLst/>
          </a:prstGeom>
        </p:spPr>
        <p:txBody>
          <a:bodyPr>
            <a:normAutofit/>
          </a:bodyPr>
          <a:lstStyle>
            <a:lvl1pPr marL="0" indent="0" algn="ctr">
              <a:spcBef>
                <a:spcPts val="0"/>
              </a:spcBef>
              <a:buNone/>
              <a:defRPr sz="22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Text Placeholder 12"/>
          <p:cNvSpPr>
            <a:spLocks noGrp="1"/>
          </p:cNvSpPr>
          <p:nvPr>
            <p:ph type="body" sz="quarter" idx="14"/>
          </p:nvPr>
        </p:nvSpPr>
        <p:spPr>
          <a:xfrm>
            <a:off x="685800" y="4115468"/>
            <a:ext cx="7772400" cy="600458"/>
          </a:xfrm>
          <a:prstGeom prst="rect">
            <a:avLst/>
          </a:prstGeom>
        </p:spPr>
        <p:txBody>
          <a:bodyPr>
            <a:normAutofit/>
          </a:bodyPr>
          <a:lstStyle>
            <a:lvl1pPr marL="0" indent="0" algn="ctr">
              <a:spcBef>
                <a:spcPts val="0"/>
              </a:spcBef>
              <a:buNone/>
              <a:defRPr sz="2000" i="1">
                <a:solidFill>
                  <a:srgbClr val="00339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7" name="Text Placeholder 13"/>
          <p:cNvSpPr>
            <a:spLocks noGrp="1"/>
          </p:cNvSpPr>
          <p:nvPr>
            <p:ph type="body" sz="quarter" idx="15"/>
          </p:nvPr>
        </p:nvSpPr>
        <p:spPr>
          <a:xfrm>
            <a:off x="5761061" y="6252289"/>
            <a:ext cx="3146631" cy="517065"/>
          </a:xfrm>
        </p:spPr>
        <p:txBody>
          <a:bodyPr wrap="none" lIns="0" tIns="0" rIns="0" bIns="0" anchor="b">
            <a:spAutoFit/>
          </a:bodyPr>
          <a:lstStyle>
            <a:lvl1pPr marL="0" indent="0" algn="r">
              <a:spcBef>
                <a:spcPts val="0"/>
              </a:spcBef>
              <a:buNone/>
              <a:defRPr sz="1200" baseline="0"/>
            </a:lvl1pPr>
          </a:lstStyle>
          <a:p>
            <a:pPr lvl="0"/>
            <a:r>
              <a:rPr lang="it-IT"/>
              <a:t>Fare clic per modificare stili del testo dello schema</a:t>
            </a:r>
          </a:p>
          <a:p>
            <a:pPr lvl="1"/>
            <a:r>
              <a:rPr lang="it-IT"/>
              <a:t>Secondo livello</a:t>
            </a:r>
          </a:p>
        </p:txBody>
      </p:sp>
    </p:spTree>
    <p:extLst>
      <p:ext uri="{BB962C8B-B14F-4D97-AF65-F5344CB8AC3E}">
        <p14:creationId xmlns:p14="http://schemas.microsoft.com/office/powerpoint/2010/main" val="386807425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1955803"/>
            <a:ext cx="9144000" cy="1476377"/>
          </a:xfr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2700000" scaled="1"/>
            <a:tileRect/>
          </a:gradFill>
        </p:spPr>
        <p:txBody>
          <a:bodyPr lIns="720000" rIns="720000">
            <a:normAutofit/>
          </a:bodyPr>
          <a:lstStyle>
            <a:lvl1pPr algn="l">
              <a:defRPr sz="2800" b="1" cap="all"/>
            </a:lvl1pPr>
          </a:lstStyle>
          <a:p>
            <a:r>
              <a:rPr lang="en-US" dirty="0"/>
              <a:t>Click to edit Master title style</a:t>
            </a:r>
          </a:p>
        </p:txBody>
      </p:sp>
      <p:sp>
        <p:nvSpPr>
          <p:cNvPr id="3" name="Text Placeholder 2"/>
          <p:cNvSpPr>
            <a:spLocks noGrp="1"/>
          </p:cNvSpPr>
          <p:nvPr>
            <p:ph type="body" idx="1"/>
          </p:nvPr>
        </p:nvSpPr>
        <p:spPr>
          <a:xfrm>
            <a:off x="685800" y="3581406"/>
            <a:ext cx="7772400" cy="977900"/>
          </a:xfrm>
          <a:prstGeom prst="rect">
            <a:avLst/>
          </a:prstGeom>
        </p:spPr>
        <p:txBody>
          <a:bodyPr/>
          <a:lstStyle>
            <a:lvl1pPr marL="0" indent="0">
              <a:spcBef>
                <a:spcPts val="0"/>
              </a:spcBef>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5827155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457200" y="1600200"/>
            <a:ext cx="8229600" cy="452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p:cNvSpPr>
            <a:spLocks noGrp="1"/>
          </p:cNvSpPr>
          <p:nvPr>
            <p:ph type="body" sz="quarter" idx="14"/>
          </p:nvPr>
        </p:nvSpPr>
        <p:spPr>
          <a:xfrm>
            <a:off x="203205" y="6573636"/>
            <a:ext cx="3146631" cy="184666"/>
          </a:xfrm>
        </p:spPr>
        <p:txBody>
          <a:bodyPr wrap="none" lIns="0" tIns="0" rIns="0" bIns="0" anchor="b">
            <a:spAutoFit/>
          </a:bodyPr>
          <a:lstStyle>
            <a:lvl1pPr marL="0" indent="0">
              <a:spcBef>
                <a:spcPts val="0"/>
              </a:spcBef>
              <a:buNone/>
              <a:defRPr sz="1200" baseline="0"/>
            </a:lvl1pPr>
          </a:lstStyle>
          <a:p>
            <a:pPr lvl="0"/>
            <a:r>
              <a:rPr lang="it-IT"/>
              <a:t>Fare clic per modificare stili del testo dello schema</a:t>
            </a:r>
          </a:p>
        </p:txBody>
      </p:sp>
      <p:sp>
        <p:nvSpPr>
          <p:cNvPr id="8" name="Text Placeholder 13"/>
          <p:cNvSpPr>
            <a:spLocks noGrp="1"/>
          </p:cNvSpPr>
          <p:nvPr>
            <p:ph type="body" sz="quarter" idx="15"/>
          </p:nvPr>
        </p:nvSpPr>
        <p:spPr>
          <a:xfrm>
            <a:off x="5341381" y="30482"/>
            <a:ext cx="3741665" cy="276999"/>
          </a:xfrm>
          <a:noFill/>
        </p:spPr>
        <p:txBody>
          <a:bodyPr wrap="none" rtlCol="0">
            <a:spAutoFit/>
          </a:bodyPr>
          <a:lstStyle>
            <a:lvl1pPr algn="r">
              <a:defRPr lang="en-US" sz="1200" b="1" i="1" dirty="0" smtClean="0">
                <a:solidFill>
                  <a:schemeClr val="bg1"/>
                </a:solidFill>
              </a:defRPr>
            </a:lvl1pPr>
          </a:lstStyle>
          <a:p>
            <a:pPr lvl="0"/>
            <a:r>
              <a:rPr lang="it-IT"/>
              <a:t>Fare clic per modificare stili del testo dello schema</a:t>
            </a:r>
          </a:p>
        </p:txBody>
      </p:sp>
      <p:sp>
        <p:nvSpPr>
          <p:cNvPr id="3" name="Slide Number Placeholder 5">
            <a:extLst>
              <a:ext uri="{FF2B5EF4-FFF2-40B4-BE49-F238E27FC236}">
                <a16:creationId xmlns:a16="http://schemas.microsoft.com/office/drawing/2014/main" id="{C3D2EAD4-12E0-A446-F60F-12591ECA114B}"/>
              </a:ext>
            </a:extLst>
          </p:cNvPr>
          <p:cNvSpPr>
            <a:spLocks noGrp="1"/>
          </p:cNvSpPr>
          <p:nvPr>
            <p:ph type="sldNum" sz="quarter" idx="16"/>
          </p:nvPr>
        </p:nvSpPr>
        <p:spPr>
          <a:xfrm>
            <a:off x="8662988" y="6515100"/>
            <a:ext cx="398462" cy="277813"/>
          </a:xfrm>
        </p:spPr>
        <p:txBody>
          <a:bodyPr/>
          <a:lstStyle>
            <a:lvl1pPr>
              <a:defRPr>
                <a:latin typeface="Arial" panose="020B0604020202020204" pitchFamily="34" charset="0"/>
              </a:defRPr>
            </a:lvl1pPr>
          </a:lstStyle>
          <a:p>
            <a:pPr>
              <a:defRPr/>
            </a:pPr>
            <a:fld id="{12DDF926-2A03-417F-9823-0B71C230AE36}" type="slidenum">
              <a:rPr lang="en-US" altLang="it-IT"/>
              <a:pPr>
                <a:defRPr/>
              </a:pPr>
              <a:t>‹N›</a:t>
            </a:fld>
            <a:endParaRPr lang="en-US" altLang="it-IT"/>
          </a:p>
        </p:txBody>
      </p:sp>
    </p:spTree>
    <p:extLst>
      <p:ext uri="{BB962C8B-B14F-4D97-AF65-F5344CB8AC3E}">
        <p14:creationId xmlns:p14="http://schemas.microsoft.com/office/powerpoint/2010/main" val="208302706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1600200"/>
            <a:ext cx="4046538" cy="4521200"/>
          </a:xfrm>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8"/>
          <p:cNvSpPr>
            <a:spLocks noGrp="1"/>
          </p:cNvSpPr>
          <p:nvPr>
            <p:ph sz="quarter" idx="14"/>
          </p:nvPr>
        </p:nvSpPr>
        <p:spPr>
          <a:xfrm>
            <a:off x="4640263" y="1600200"/>
            <a:ext cx="4046538" cy="452120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5"/>
          </p:nvPr>
        </p:nvSpPr>
        <p:spPr>
          <a:xfrm>
            <a:off x="203205" y="6573636"/>
            <a:ext cx="3146631" cy="184666"/>
          </a:xfrm>
        </p:spPr>
        <p:txBody>
          <a:bodyPr wrap="none" lIns="0" tIns="0" rIns="0" bIns="0" anchor="b">
            <a:spAutoFit/>
          </a:bodyPr>
          <a:lstStyle>
            <a:lvl1pPr marL="0" marR="0" indent="0" algn="l" defTabSz="914400" rtl="0" eaLnBrk="1" fontAlgn="auto" latinLnBrk="0" hangingPunct="1">
              <a:lnSpc>
                <a:spcPct val="100000"/>
              </a:lnSpc>
              <a:spcBef>
                <a:spcPts val="0"/>
              </a:spcBef>
              <a:spcAft>
                <a:spcPts val="0"/>
              </a:spcAft>
              <a:buClr>
                <a:srgbClr val="003399"/>
              </a:buClr>
              <a:buSzTx/>
              <a:buFont typeface="Arial" pitchFamily="34" charset="0"/>
              <a:buNone/>
              <a:tabLst/>
              <a:defRPr sz="1200"/>
            </a:lvl1pPr>
          </a:lstStyle>
          <a:p>
            <a:pPr lvl="0"/>
            <a:r>
              <a:rPr lang="it-IT"/>
              <a:t>Fare clic per modificare stili del testo dello schema</a:t>
            </a:r>
          </a:p>
        </p:txBody>
      </p:sp>
      <p:sp>
        <p:nvSpPr>
          <p:cNvPr id="11" name="Text Placeholder 13"/>
          <p:cNvSpPr>
            <a:spLocks noGrp="1"/>
          </p:cNvSpPr>
          <p:nvPr>
            <p:ph type="body" sz="quarter" idx="16"/>
          </p:nvPr>
        </p:nvSpPr>
        <p:spPr>
          <a:xfrm>
            <a:off x="5341381" y="30482"/>
            <a:ext cx="3741665" cy="276999"/>
          </a:xfrm>
          <a:noFill/>
        </p:spPr>
        <p:txBody>
          <a:bodyPr wrap="none" rtlCol="0">
            <a:spAutoFit/>
          </a:bodyPr>
          <a:lstStyle>
            <a:lvl1pPr algn="r">
              <a:defRPr lang="en-US" sz="1200" b="1" i="1" dirty="0" smtClean="0">
                <a:solidFill>
                  <a:schemeClr val="bg1"/>
                </a:solidFill>
              </a:defRPr>
            </a:lvl1pPr>
          </a:lstStyle>
          <a:p>
            <a:pPr lvl="0"/>
            <a:r>
              <a:rPr lang="it-IT"/>
              <a:t>Fare clic per modificare stili del testo dello schema</a:t>
            </a:r>
          </a:p>
        </p:txBody>
      </p:sp>
      <p:sp>
        <p:nvSpPr>
          <p:cNvPr id="3" name="Slide Number Placeholder 6">
            <a:extLst>
              <a:ext uri="{FF2B5EF4-FFF2-40B4-BE49-F238E27FC236}">
                <a16:creationId xmlns:a16="http://schemas.microsoft.com/office/drawing/2014/main" id="{21DBF5C6-F47C-AFD8-E424-BB895A584E74}"/>
              </a:ext>
            </a:extLst>
          </p:cNvPr>
          <p:cNvSpPr>
            <a:spLocks noGrp="1"/>
          </p:cNvSpPr>
          <p:nvPr>
            <p:ph type="sldNum" sz="quarter" idx="17"/>
          </p:nvPr>
        </p:nvSpPr>
        <p:spPr>
          <a:xfrm>
            <a:off x="8662988" y="6515100"/>
            <a:ext cx="398462" cy="277813"/>
          </a:xfrm>
        </p:spPr>
        <p:txBody>
          <a:bodyPr/>
          <a:lstStyle>
            <a:lvl1pPr>
              <a:defRPr>
                <a:latin typeface="Arial" panose="020B0604020202020204" pitchFamily="34" charset="0"/>
              </a:defRPr>
            </a:lvl1pPr>
          </a:lstStyle>
          <a:p>
            <a:pPr>
              <a:defRPr/>
            </a:pPr>
            <a:fld id="{3443DDC7-288B-40F4-8D65-2814E3F5E7F6}" type="slidenum">
              <a:rPr lang="en-US" altLang="it-IT"/>
              <a:pPr>
                <a:defRPr/>
              </a:pPr>
              <a:t>‹N›</a:t>
            </a:fld>
            <a:endParaRPr lang="en-US" altLang="it-IT"/>
          </a:p>
        </p:txBody>
      </p:sp>
    </p:spTree>
    <p:extLst>
      <p:ext uri="{BB962C8B-B14F-4D97-AF65-F5344CB8AC3E}">
        <p14:creationId xmlns:p14="http://schemas.microsoft.com/office/powerpoint/2010/main" val="234872265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Left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1600200"/>
            <a:ext cx="4046538" cy="4521200"/>
          </a:xfrm>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p>
        </p:txBody>
      </p:sp>
      <p:sp>
        <p:nvSpPr>
          <p:cNvPr id="6" name="Text Placeholder 13"/>
          <p:cNvSpPr>
            <a:spLocks noGrp="1"/>
          </p:cNvSpPr>
          <p:nvPr>
            <p:ph type="body" sz="quarter" idx="14"/>
          </p:nvPr>
        </p:nvSpPr>
        <p:spPr>
          <a:xfrm>
            <a:off x="203205" y="6573636"/>
            <a:ext cx="3146631" cy="184666"/>
          </a:xfrm>
        </p:spPr>
        <p:txBody>
          <a:bodyPr wrap="none" lIns="0" tIns="0" rIns="0" bIns="0" anchor="b">
            <a:spAutoFit/>
          </a:bodyPr>
          <a:lstStyle>
            <a:lvl1pPr marL="0" marR="0" indent="0" algn="l" defTabSz="914400" rtl="0" eaLnBrk="1" fontAlgn="auto" latinLnBrk="0" hangingPunct="1">
              <a:lnSpc>
                <a:spcPct val="100000"/>
              </a:lnSpc>
              <a:spcBef>
                <a:spcPts val="0"/>
              </a:spcBef>
              <a:spcAft>
                <a:spcPts val="0"/>
              </a:spcAft>
              <a:buClr>
                <a:srgbClr val="003399"/>
              </a:buClr>
              <a:buSzTx/>
              <a:buFont typeface="Arial" pitchFamily="34" charset="0"/>
              <a:buNone/>
              <a:tabLst/>
              <a:defRPr sz="1200"/>
            </a:lvl1pPr>
          </a:lstStyle>
          <a:p>
            <a:pPr lvl="0"/>
            <a:r>
              <a:rPr lang="it-IT"/>
              <a:t>Fare clic per modificare stili del testo dello schema</a:t>
            </a:r>
          </a:p>
        </p:txBody>
      </p:sp>
      <p:sp>
        <p:nvSpPr>
          <p:cNvPr id="10" name="Text Placeholder 13"/>
          <p:cNvSpPr>
            <a:spLocks noGrp="1"/>
          </p:cNvSpPr>
          <p:nvPr>
            <p:ph type="body" sz="quarter" idx="15"/>
          </p:nvPr>
        </p:nvSpPr>
        <p:spPr>
          <a:xfrm>
            <a:off x="5341381" y="30482"/>
            <a:ext cx="3741665" cy="276999"/>
          </a:xfrm>
          <a:noFill/>
        </p:spPr>
        <p:txBody>
          <a:bodyPr wrap="none" rtlCol="0">
            <a:spAutoFit/>
          </a:bodyPr>
          <a:lstStyle>
            <a:lvl1pPr algn="r">
              <a:defRPr lang="en-US" sz="1200" b="1" i="1" dirty="0" smtClean="0">
                <a:solidFill>
                  <a:schemeClr val="bg1"/>
                </a:solidFill>
              </a:defRPr>
            </a:lvl1pPr>
          </a:lstStyle>
          <a:p>
            <a:pPr lvl="0"/>
            <a:r>
              <a:rPr lang="it-IT"/>
              <a:t>Fare clic per modificare stili del testo dello schema</a:t>
            </a:r>
          </a:p>
        </p:txBody>
      </p:sp>
      <p:sp>
        <p:nvSpPr>
          <p:cNvPr id="3" name="Slide Number Placeholder 6">
            <a:extLst>
              <a:ext uri="{FF2B5EF4-FFF2-40B4-BE49-F238E27FC236}">
                <a16:creationId xmlns:a16="http://schemas.microsoft.com/office/drawing/2014/main" id="{4716BC15-29E0-84C2-1B11-673DF3FA012D}"/>
              </a:ext>
            </a:extLst>
          </p:cNvPr>
          <p:cNvSpPr>
            <a:spLocks noGrp="1"/>
          </p:cNvSpPr>
          <p:nvPr>
            <p:ph type="sldNum" sz="quarter" idx="16"/>
          </p:nvPr>
        </p:nvSpPr>
        <p:spPr>
          <a:xfrm>
            <a:off x="8662988" y="6515100"/>
            <a:ext cx="398462" cy="277813"/>
          </a:xfrm>
        </p:spPr>
        <p:txBody>
          <a:bodyPr/>
          <a:lstStyle>
            <a:lvl1pPr>
              <a:defRPr>
                <a:latin typeface="Arial" panose="020B0604020202020204" pitchFamily="34" charset="0"/>
              </a:defRPr>
            </a:lvl1pPr>
          </a:lstStyle>
          <a:p>
            <a:pPr>
              <a:defRPr/>
            </a:pPr>
            <a:fld id="{C6508767-2ED5-445E-8DE4-A74CF596AEF1}" type="slidenum">
              <a:rPr lang="en-US" altLang="it-IT"/>
              <a:pPr>
                <a:defRPr/>
              </a:pPr>
              <a:t>‹N›</a:t>
            </a:fld>
            <a:endParaRPr lang="en-US" altLang="it-IT"/>
          </a:p>
        </p:txBody>
      </p:sp>
    </p:spTree>
    <p:extLst>
      <p:ext uri="{BB962C8B-B14F-4D97-AF65-F5344CB8AC3E}">
        <p14:creationId xmlns:p14="http://schemas.microsoft.com/office/powerpoint/2010/main" val="268144905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Right Content">
    <p:spTree>
      <p:nvGrpSpPr>
        <p:cNvPr id="1" name=""/>
        <p:cNvGrpSpPr/>
        <p:nvPr/>
      </p:nvGrpSpPr>
      <p:grpSpPr>
        <a:xfrm>
          <a:off x="0" y="0"/>
          <a:ext cx="0" cy="0"/>
          <a:chOff x="0" y="0"/>
          <a:chExt cx="0" cy="0"/>
        </a:xfrm>
      </p:grpSpPr>
      <p:sp>
        <p:nvSpPr>
          <p:cNvPr id="10" name="Content Placeholder 8"/>
          <p:cNvSpPr>
            <a:spLocks noGrp="1"/>
          </p:cNvSpPr>
          <p:nvPr>
            <p:ph sz="quarter" idx="14"/>
          </p:nvPr>
        </p:nvSpPr>
        <p:spPr>
          <a:xfrm>
            <a:off x="4640263" y="1600200"/>
            <a:ext cx="4046538" cy="452120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
        <p:nvSpPr>
          <p:cNvPr id="6" name="Text Placeholder 13"/>
          <p:cNvSpPr>
            <a:spLocks noGrp="1"/>
          </p:cNvSpPr>
          <p:nvPr>
            <p:ph type="body" sz="quarter" idx="15"/>
          </p:nvPr>
        </p:nvSpPr>
        <p:spPr>
          <a:xfrm>
            <a:off x="203205" y="6573636"/>
            <a:ext cx="3146631" cy="184666"/>
          </a:xfrm>
        </p:spPr>
        <p:txBody>
          <a:bodyPr wrap="none" lIns="0" tIns="0" rIns="0" bIns="0" anchor="b">
            <a:spAutoFit/>
          </a:bodyPr>
          <a:lstStyle>
            <a:lvl1pPr marL="0" marR="0" indent="0" algn="l" defTabSz="914400" rtl="0" eaLnBrk="1" fontAlgn="auto" latinLnBrk="0" hangingPunct="1">
              <a:lnSpc>
                <a:spcPct val="100000"/>
              </a:lnSpc>
              <a:spcBef>
                <a:spcPts val="0"/>
              </a:spcBef>
              <a:spcAft>
                <a:spcPts val="0"/>
              </a:spcAft>
              <a:buClr>
                <a:srgbClr val="003399"/>
              </a:buClr>
              <a:buSzTx/>
              <a:buFont typeface="Arial" pitchFamily="34" charset="0"/>
              <a:buNone/>
              <a:tabLst/>
              <a:defRPr sz="1200"/>
            </a:lvl1pPr>
          </a:lstStyle>
          <a:p>
            <a:pPr lvl="0"/>
            <a:r>
              <a:rPr lang="it-IT"/>
              <a:t>Fare clic per modificare stili del testo dello schema</a:t>
            </a:r>
          </a:p>
        </p:txBody>
      </p:sp>
      <p:sp>
        <p:nvSpPr>
          <p:cNvPr id="9" name="Text Placeholder 13"/>
          <p:cNvSpPr>
            <a:spLocks noGrp="1"/>
          </p:cNvSpPr>
          <p:nvPr>
            <p:ph type="body" sz="quarter" idx="16"/>
          </p:nvPr>
        </p:nvSpPr>
        <p:spPr>
          <a:xfrm>
            <a:off x="5341381" y="30482"/>
            <a:ext cx="3741665" cy="276999"/>
          </a:xfrm>
          <a:noFill/>
        </p:spPr>
        <p:txBody>
          <a:bodyPr wrap="none" rtlCol="0">
            <a:spAutoFit/>
          </a:bodyPr>
          <a:lstStyle>
            <a:lvl1pPr algn="r">
              <a:defRPr lang="en-US" sz="1200" b="1" i="1" dirty="0" smtClean="0">
                <a:solidFill>
                  <a:schemeClr val="bg1"/>
                </a:solidFill>
              </a:defRPr>
            </a:lvl1pPr>
          </a:lstStyle>
          <a:p>
            <a:pPr lvl="0"/>
            <a:r>
              <a:rPr lang="it-IT"/>
              <a:t>Fare clic per modificare stili del testo dello schema</a:t>
            </a:r>
          </a:p>
        </p:txBody>
      </p:sp>
      <p:sp>
        <p:nvSpPr>
          <p:cNvPr id="3" name="Slide Number Placeholder 6">
            <a:extLst>
              <a:ext uri="{FF2B5EF4-FFF2-40B4-BE49-F238E27FC236}">
                <a16:creationId xmlns:a16="http://schemas.microsoft.com/office/drawing/2014/main" id="{2943B26C-9E6B-D02B-4DE4-1B530323BBB7}"/>
              </a:ext>
            </a:extLst>
          </p:cNvPr>
          <p:cNvSpPr>
            <a:spLocks noGrp="1"/>
          </p:cNvSpPr>
          <p:nvPr>
            <p:ph type="sldNum" sz="quarter" idx="17"/>
          </p:nvPr>
        </p:nvSpPr>
        <p:spPr>
          <a:xfrm>
            <a:off x="8662988" y="6515100"/>
            <a:ext cx="398462" cy="277813"/>
          </a:xfrm>
        </p:spPr>
        <p:txBody>
          <a:bodyPr/>
          <a:lstStyle>
            <a:lvl1pPr>
              <a:defRPr>
                <a:latin typeface="Arial" panose="020B0604020202020204" pitchFamily="34" charset="0"/>
              </a:defRPr>
            </a:lvl1pPr>
          </a:lstStyle>
          <a:p>
            <a:pPr>
              <a:defRPr/>
            </a:pPr>
            <a:fld id="{03539E06-7FD5-4710-8443-FBEC95EECB54}" type="slidenum">
              <a:rPr lang="en-US" altLang="it-IT"/>
              <a:pPr>
                <a:defRPr/>
              </a:pPr>
              <a:t>‹N›</a:t>
            </a:fld>
            <a:endParaRPr lang="en-US" altLang="it-IT"/>
          </a:p>
        </p:txBody>
      </p:sp>
    </p:spTree>
    <p:extLst>
      <p:ext uri="{BB962C8B-B14F-4D97-AF65-F5344CB8AC3E}">
        <p14:creationId xmlns:p14="http://schemas.microsoft.com/office/powerpoint/2010/main" val="262642041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1600200"/>
            <a:ext cx="8255000" cy="2264230"/>
          </a:xfrm>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8"/>
          <p:cNvSpPr>
            <a:spLocks noGrp="1"/>
          </p:cNvSpPr>
          <p:nvPr>
            <p:ph sz="quarter" idx="14"/>
          </p:nvPr>
        </p:nvSpPr>
        <p:spPr>
          <a:xfrm>
            <a:off x="461966" y="4005944"/>
            <a:ext cx="8224837" cy="211545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5"/>
          </p:nvPr>
        </p:nvSpPr>
        <p:spPr>
          <a:xfrm>
            <a:off x="203205" y="6573636"/>
            <a:ext cx="3146631" cy="184666"/>
          </a:xfrm>
        </p:spPr>
        <p:txBody>
          <a:bodyPr wrap="none" lIns="0" tIns="0" rIns="0" bIns="0" anchor="b">
            <a:spAutoFit/>
          </a:bodyPr>
          <a:lstStyle>
            <a:lvl1pPr marL="0" marR="0" indent="0" algn="l" defTabSz="914400" rtl="0" eaLnBrk="1" fontAlgn="auto" latinLnBrk="0" hangingPunct="1">
              <a:lnSpc>
                <a:spcPct val="100000"/>
              </a:lnSpc>
              <a:spcBef>
                <a:spcPts val="0"/>
              </a:spcBef>
              <a:spcAft>
                <a:spcPts val="0"/>
              </a:spcAft>
              <a:buClr>
                <a:srgbClr val="003399"/>
              </a:buClr>
              <a:buSzTx/>
              <a:buFont typeface="Arial" pitchFamily="34" charset="0"/>
              <a:buNone/>
              <a:tabLst/>
              <a:defRPr sz="1200"/>
            </a:lvl1pPr>
          </a:lstStyle>
          <a:p>
            <a:pPr lvl="0"/>
            <a:r>
              <a:rPr lang="it-IT"/>
              <a:t>Fare clic per modificare stili del testo dello schema</a:t>
            </a:r>
          </a:p>
        </p:txBody>
      </p:sp>
      <p:sp>
        <p:nvSpPr>
          <p:cNvPr id="11" name="Text Placeholder 13"/>
          <p:cNvSpPr>
            <a:spLocks noGrp="1"/>
          </p:cNvSpPr>
          <p:nvPr>
            <p:ph type="body" sz="quarter" idx="16"/>
          </p:nvPr>
        </p:nvSpPr>
        <p:spPr>
          <a:xfrm>
            <a:off x="5341381" y="30482"/>
            <a:ext cx="3741665" cy="276999"/>
          </a:xfrm>
          <a:noFill/>
        </p:spPr>
        <p:txBody>
          <a:bodyPr wrap="none" rtlCol="0">
            <a:spAutoFit/>
          </a:bodyPr>
          <a:lstStyle>
            <a:lvl1pPr algn="r">
              <a:defRPr lang="en-US" sz="1200" b="1" i="1" dirty="0" smtClean="0">
                <a:solidFill>
                  <a:schemeClr val="bg1"/>
                </a:solidFill>
              </a:defRPr>
            </a:lvl1pPr>
          </a:lstStyle>
          <a:p>
            <a:pPr lvl="0"/>
            <a:r>
              <a:rPr lang="it-IT"/>
              <a:t>Fare clic per modificare stili del testo dello schema</a:t>
            </a:r>
          </a:p>
        </p:txBody>
      </p:sp>
      <p:sp>
        <p:nvSpPr>
          <p:cNvPr id="3" name="Slide Number Placeholder 6">
            <a:extLst>
              <a:ext uri="{FF2B5EF4-FFF2-40B4-BE49-F238E27FC236}">
                <a16:creationId xmlns:a16="http://schemas.microsoft.com/office/drawing/2014/main" id="{1C66C777-7233-7424-3552-66138C00D308}"/>
              </a:ext>
            </a:extLst>
          </p:cNvPr>
          <p:cNvSpPr>
            <a:spLocks noGrp="1"/>
          </p:cNvSpPr>
          <p:nvPr>
            <p:ph type="sldNum" sz="quarter" idx="17"/>
          </p:nvPr>
        </p:nvSpPr>
        <p:spPr>
          <a:xfrm>
            <a:off x="8662988" y="6515100"/>
            <a:ext cx="398462" cy="277813"/>
          </a:xfrm>
        </p:spPr>
        <p:txBody>
          <a:bodyPr/>
          <a:lstStyle>
            <a:lvl1pPr>
              <a:defRPr>
                <a:latin typeface="Arial" panose="020B0604020202020204" pitchFamily="34" charset="0"/>
              </a:defRPr>
            </a:lvl1pPr>
          </a:lstStyle>
          <a:p>
            <a:pPr>
              <a:defRPr/>
            </a:pPr>
            <a:fld id="{59B9CF91-BB4F-43A0-9964-A4B1A42685A2}" type="slidenum">
              <a:rPr lang="en-US" altLang="it-IT"/>
              <a:pPr>
                <a:defRPr/>
              </a:pPr>
              <a:t>‹N›</a:t>
            </a:fld>
            <a:endParaRPr lang="en-US" altLang="it-IT"/>
          </a:p>
        </p:txBody>
      </p:sp>
    </p:spTree>
    <p:extLst>
      <p:ext uri="{BB962C8B-B14F-4D97-AF65-F5344CB8AC3E}">
        <p14:creationId xmlns:p14="http://schemas.microsoft.com/office/powerpoint/2010/main" val="206424651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13"/>
          <p:cNvSpPr>
            <a:spLocks noGrp="1"/>
          </p:cNvSpPr>
          <p:nvPr>
            <p:ph type="body" sz="quarter" idx="14"/>
          </p:nvPr>
        </p:nvSpPr>
        <p:spPr>
          <a:xfrm>
            <a:off x="203205" y="6573636"/>
            <a:ext cx="3146631" cy="184666"/>
          </a:xfrm>
        </p:spPr>
        <p:txBody>
          <a:bodyPr wrap="none" lIns="0" tIns="0" rIns="0" bIns="0" anchor="b">
            <a:spAutoFit/>
          </a:bodyPr>
          <a:lstStyle>
            <a:lvl1pPr marL="0" marR="0" indent="0" algn="l" defTabSz="914400" rtl="0" eaLnBrk="1" fontAlgn="auto" latinLnBrk="0" hangingPunct="1">
              <a:lnSpc>
                <a:spcPct val="100000"/>
              </a:lnSpc>
              <a:spcBef>
                <a:spcPts val="0"/>
              </a:spcBef>
              <a:spcAft>
                <a:spcPts val="0"/>
              </a:spcAft>
              <a:buClr>
                <a:srgbClr val="003399"/>
              </a:buClr>
              <a:buSzTx/>
              <a:buFont typeface="Arial" pitchFamily="34" charset="0"/>
              <a:buNone/>
              <a:tabLst/>
              <a:defRPr sz="1200"/>
            </a:lvl1pPr>
          </a:lstStyle>
          <a:p>
            <a:pPr lvl="0"/>
            <a:r>
              <a:rPr lang="it-IT"/>
              <a:t>Fare clic per modificare stili del testo dello schema</a:t>
            </a:r>
          </a:p>
        </p:txBody>
      </p:sp>
      <p:sp>
        <p:nvSpPr>
          <p:cNvPr id="8" name="Text Placeholder 13"/>
          <p:cNvSpPr>
            <a:spLocks noGrp="1"/>
          </p:cNvSpPr>
          <p:nvPr>
            <p:ph type="body" sz="quarter" idx="15"/>
          </p:nvPr>
        </p:nvSpPr>
        <p:spPr>
          <a:xfrm>
            <a:off x="5341381" y="30482"/>
            <a:ext cx="3741665" cy="276999"/>
          </a:xfrm>
          <a:noFill/>
        </p:spPr>
        <p:txBody>
          <a:bodyPr wrap="none" rtlCol="0">
            <a:spAutoFit/>
          </a:bodyPr>
          <a:lstStyle>
            <a:lvl1pPr algn="r">
              <a:defRPr lang="en-US" sz="1200" b="1" i="1" dirty="0" smtClean="0">
                <a:solidFill>
                  <a:schemeClr val="bg1"/>
                </a:solidFill>
              </a:defRPr>
            </a:lvl1pPr>
          </a:lstStyle>
          <a:p>
            <a:pPr lvl="0"/>
            <a:r>
              <a:rPr lang="it-IT"/>
              <a:t>Fare clic per modificare stili del testo dello schema</a:t>
            </a:r>
          </a:p>
        </p:txBody>
      </p:sp>
      <p:sp>
        <p:nvSpPr>
          <p:cNvPr id="3" name="Slide Number Placeholder 4">
            <a:extLst>
              <a:ext uri="{FF2B5EF4-FFF2-40B4-BE49-F238E27FC236}">
                <a16:creationId xmlns:a16="http://schemas.microsoft.com/office/drawing/2014/main" id="{65E35997-0CBC-1619-0DA7-EBB41FCF59D4}"/>
              </a:ext>
            </a:extLst>
          </p:cNvPr>
          <p:cNvSpPr>
            <a:spLocks noGrp="1"/>
          </p:cNvSpPr>
          <p:nvPr>
            <p:ph type="sldNum" sz="quarter" idx="16"/>
          </p:nvPr>
        </p:nvSpPr>
        <p:spPr>
          <a:xfrm>
            <a:off x="8662988" y="6515100"/>
            <a:ext cx="398462" cy="277813"/>
          </a:xfrm>
        </p:spPr>
        <p:txBody>
          <a:bodyPr/>
          <a:lstStyle>
            <a:lvl1pPr>
              <a:defRPr>
                <a:latin typeface="Arial" panose="020B0604020202020204" pitchFamily="34" charset="0"/>
              </a:defRPr>
            </a:lvl1pPr>
          </a:lstStyle>
          <a:p>
            <a:pPr>
              <a:defRPr/>
            </a:pPr>
            <a:fld id="{4D2C5798-B48B-4EB1-A142-8270EA2AA9FC}" type="slidenum">
              <a:rPr lang="en-US" altLang="it-IT"/>
              <a:pPr>
                <a:defRPr/>
              </a:pPr>
              <a:t>‹N›</a:t>
            </a:fld>
            <a:endParaRPr lang="en-US" altLang="it-IT"/>
          </a:p>
        </p:txBody>
      </p:sp>
    </p:spTree>
    <p:extLst>
      <p:ext uri="{BB962C8B-B14F-4D97-AF65-F5344CB8AC3E}">
        <p14:creationId xmlns:p14="http://schemas.microsoft.com/office/powerpoint/2010/main" val="28501639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13"/>
          <p:cNvSpPr>
            <a:spLocks noGrp="1"/>
          </p:cNvSpPr>
          <p:nvPr>
            <p:ph type="body" sz="quarter" idx="14"/>
          </p:nvPr>
        </p:nvSpPr>
        <p:spPr>
          <a:xfrm>
            <a:off x="203205" y="6573636"/>
            <a:ext cx="3146631" cy="184666"/>
          </a:xfrm>
        </p:spPr>
        <p:txBody>
          <a:bodyPr wrap="none" lIns="0" tIns="0" rIns="0" bIns="0" anchor="b">
            <a:spAutoFit/>
          </a:bodyPr>
          <a:lstStyle>
            <a:lvl1pPr marL="0" indent="0">
              <a:spcBef>
                <a:spcPts val="0"/>
              </a:spcBef>
              <a:buNone/>
              <a:defRPr sz="1200"/>
            </a:lvl1pPr>
          </a:lstStyle>
          <a:p>
            <a:pPr lvl="0"/>
            <a:r>
              <a:rPr lang="it-IT"/>
              <a:t>Fare clic per modificare stili del testo dello schema</a:t>
            </a:r>
          </a:p>
        </p:txBody>
      </p:sp>
      <p:sp>
        <p:nvSpPr>
          <p:cNvPr id="2" name="Slide Number Placeholder 3">
            <a:extLst>
              <a:ext uri="{FF2B5EF4-FFF2-40B4-BE49-F238E27FC236}">
                <a16:creationId xmlns:a16="http://schemas.microsoft.com/office/drawing/2014/main" id="{1229CFB0-E185-D530-7E23-2253994F6AB2}"/>
              </a:ext>
            </a:extLst>
          </p:cNvPr>
          <p:cNvSpPr>
            <a:spLocks noGrp="1"/>
          </p:cNvSpPr>
          <p:nvPr>
            <p:ph type="sldNum" sz="quarter" idx="15"/>
          </p:nvPr>
        </p:nvSpPr>
        <p:spPr>
          <a:xfrm>
            <a:off x="8662988" y="6515100"/>
            <a:ext cx="398462" cy="277813"/>
          </a:xfrm>
        </p:spPr>
        <p:txBody>
          <a:bodyPr/>
          <a:lstStyle>
            <a:lvl1pPr>
              <a:defRPr>
                <a:latin typeface="Arial" panose="020B0604020202020204" pitchFamily="34" charset="0"/>
              </a:defRPr>
            </a:lvl1pPr>
          </a:lstStyle>
          <a:p>
            <a:pPr>
              <a:defRPr/>
            </a:pPr>
            <a:fld id="{5B83CD62-A4E6-463A-B361-D29FC35E8F35}" type="slidenum">
              <a:rPr lang="en-US" altLang="it-IT"/>
              <a:pPr>
                <a:defRPr/>
              </a:pPr>
              <a:t>‹N›</a:t>
            </a:fld>
            <a:endParaRPr lang="en-US" altLang="it-IT"/>
          </a:p>
        </p:txBody>
      </p:sp>
    </p:spTree>
    <p:extLst>
      <p:ext uri="{BB962C8B-B14F-4D97-AF65-F5344CB8AC3E}">
        <p14:creationId xmlns:p14="http://schemas.microsoft.com/office/powerpoint/2010/main" val="10110909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4864362"/>
      </p:ext>
    </p:extLst>
  </p:cSld>
  <p:clrMapOvr>
    <a:masterClrMapping/>
  </p:clrMapOvr>
  <p:transition>
    <p:wipe dir="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
        <p:nvSpPr>
          <p:cNvPr id="14" name="Text Placeholder 13"/>
          <p:cNvSpPr>
            <a:spLocks noGrp="1"/>
          </p:cNvSpPr>
          <p:nvPr>
            <p:ph type="body" sz="quarter" idx="14"/>
          </p:nvPr>
        </p:nvSpPr>
        <p:spPr>
          <a:xfrm>
            <a:off x="203190" y="6573636"/>
            <a:ext cx="1879810"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C3A2A8E3-6DEE-44F2-4684-EBC973D711F5}"/>
              </a:ext>
            </a:extLst>
          </p:cNvPr>
          <p:cNvSpPr>
            <a:spLocks noGrp="1"/>
          </p:cNvSpPr>
          <p:nvPr>
            <p:ph type="sldNum" sz="quarter" idx="15"/>
          </p:nvPr>
        </p:nvSpPr>
        <p:spPr>
          <a:xfrm>
            <a:off x="8662988" y="6515100"/>
            <a:ext cx="398462" cy="277813"/>
          </a:xfrm>
        </p:spPr>
        <p:txBody>
          <a:bodyPr/>
          <a:lstStyle>
            <a:lvl1pPr>
              <a:defRPr>
                <a:solidFill>
                  <a:srgbClr val="898989"/>
                </a:solidFill>
                <a:latin typeface="Arial" panose="020B0604020202020204" pitchFamily="34" charset="0"/>
              </a:defRPr>
            </a:lvl1pPr>
          </a:lstStyle>
          <a:p>
            <a:pPr>
              <a:defRPr/>
            </a:pPr>
            <a:fld id="{E393646A-BABF-42EC-BAE3-9241829AB7EA}" type="slidenum">
              <a:rPr lang="en-US" altLang="it-IT"/>
              <a:pPr>
                <a:defRPr/>
              </a:pPr>
              <a:t>‹N›</a:t>
            </a:fld>
            <a:endParaRPr lang="en-US" altLang="it-IT"/>
          </a:p>
        </p:txBody>
      </p:sp>
    </p:spTree>
    <p:extLst>
      <p:ext uri="{BB962C8B-B14F-4D97-AF65-F5344CB8AC3E}">
        <p14:creationId xmlns:p14="http://schemas.microsoft.com/office/powerpoint/2010/main" val="42742742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1422145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C04029B-5126-9355-2443-C8A52AA8B500}"/>
              </a:ext>
            </a:extLst>
          </p:cNvPr>
          <p:cNvSpPr txBox="1">
            <a:spLocks/>
          </p:cNvSpPr>
          <p:nvPr userDrawn="1"/>
        </p:nvSpPr>
        <p:spPr>
          <a:xfrm>
            <a:off x="0" y="0"/>
            <a:ext cx="9144000" cy="822325"/>
          </a:xfrm>
          <a:prstGeom prst="rect">
            <a:avLst/>
          </a:prstGeo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0" scaled="1"/>
            <a:tileRect/>
          </a:gradFill>
        </p:spPr>
        <p:txBody>
          <a:bodyPr lIns="468000" rIns="396000" anchor="ctr">
            <a:normAutofit/>
          </a:bodyPr>
          <a:lstStyle>
            <a:lvl1pPr algn="l" defTabSz="914400" rtl="0" eaLnBrk="1" latinLnBrk="0" hangingPunct="1">
              <a:spcBef>
                <a:spcPct val="0"/>
              </a:spcBef>
              <a:buNone/>
              <a:defRPr sz="3200" b="1" kern="1200">
                <a:solidFill>
                  <a:schemeClr val="bg1"/>
                </a:solidFill>
                <a:latin typeface="+mj-lt"/>
                <a:ea typeface="+mj-ea"/>
                <a:cs typeface="+mj-cs"/>
              </a:defRPr>
            </a:lvl1pPr>
          </a:lstStyle>
          <a:p>
            <a:pPr fontAlgn="auto">
              <a:spcAft>
                <a:spcPts val="0"/>
              </a:spcAft>
              <a:defRPr/>
            </a:pPr>
            <a:endParaRPr lang="en-GB" dirty="0">
              <a:solidFill>
                <a:sysClr val="window" lastClr="FFFFFF"/>
              </a:solidFill>
            </a:endParaRPr>
          </a:p>
        </p:txBody>
      </p:sp>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4"/>
          </p:nvPr>
        </p:nvSpPr>
        <p:spPr>
          <a:xfrm>
            <a:off x="203190" y="6573636"/>
            <a:ext cx="1879810"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F073E5C9-E7A1-5E79-1E2C-84B9D67DF4A2}"/>
              </a:ext>
            </a:extLst>
          </p:cNvPr>
          <p:cNvSpPr>
            <a:spLocks noGrp="1"/>
          </p:cNvSpPr>
          <p:nvPr>
            <p:ph type="sldNum" sz="quarter" idx="15"/>
          </p:nvPr>
        </p:nvSpPr>
        <p:spPr>
          <a:xfrm>
            <a:off x="8662988" y="6515100"/>
            <a:ext cx="398462" cy="277813"/>
          </a:xfrm>
        </p:spPr>
        <p:txBody>
          <a:bodyPr/>
          <a:lstStyle>
            <a:lvl1pPr>
              <a:defRPr>
                <a:solidFill>
                  <a:srgbClr val="898989"/>
                </a:solidFill>
                <a:latin typeface="Arial" panose="020B0604020202020204" pitchFamily="34" charset="0"/>
              </a:defRPr>
            </a:lvl1pPr>
          </a:lstStyle>
          <a:p>
            <a:pPr>
              <a:defRPr/>
            </a:pPr>
            <a:fld id="{860A5B71-80D3-4064-98C1-41AB26C5C02A}" type="slidenum">
              <a:rPr lang="en-US" altLang="it-IT"/>
              <a:pPr>
                <a:defRPr/>
              </a:pPr>
              <a:t>‹N›</a:t>
            </a:fld>
            <a:endParaRPr lang="en-US" altLang="it-IT"/>
          </a:p>
        </p:txBody>
      </p:sp>
    </p:spTree>
    <p:extLst>
      <p:ext uri="{BB962C8B-B14F-4D97-AF65-F5344CB8AC3E}">
        <p14:creationId xmlns:p14="http://schemas.microsoft.com/office/powerpoint/2010/main" val="71794898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EFE3FDA0-E85F-4342-E44A-7865194DD6B4}"/>
              </a:ext>
            </a:extLst>
          </p:cNvPr>
          <p:cNvSpPr txBox="1">
            <a:spLocks/>
          </p:cNvSpPr>
          <p:nvPr userDrawn="1"/>
        </p:nvSpPr>
        <p:spPr>
          <a:xfrm>
            <a:off x="0" y="0"/>
            <a:ext cx="9144000" cy="822325"/>
          </a:xfrm>
          <a:prstGeom prst="rect">
            <a:avLst/>
          </a:prstGeo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0" scaled="1"/>
            <a:tileRect/>
          </a:gradFill>
        </p:spPr>
        <p:txBody>
          <a:bodyPr lIns="468000" rIns="396000" anchor="ctr">
            <a:normAutofit/>
          </a:bodyPr>
          <a:lstStyle>
            <a:lvl1pPr algn="l" defTabSz="914400" rtl="0" eaLnBrk="1" latinLnBrk="0" hangingPunct="1">
              <a:spcBef>
                <a:spcPct val="0"/>
              </a:spcBef>
              <a:buNone/>
              <a:defRPr sz="3200" b="1" kern="1200">
                <a:solidFill>
                  <a:schemeClr val="bg1"/>
                </a:solidFill>
                <a:latin typeface="+mj-lt"/>
                <a:ea typeface="+mj-ea"/>
                <a:cs typeface="+mj-cs"/>
              </a:defRPr>
            </a:lvl1pPr>
          </a:lstStyle>
          <a:p>
            <a:pPr fontAlgn="auto">
              <a:spcAft>
                <a:spcPts val="0"/>
              </a:spcAft>
              <a:defRPr/>
            </a:pPr>
            <a:endParaRPr lang="en-GB" dirty="0">
              <a:solidFill>
                <a:sysClr val="window" lastClr="FFFFFF"/>
              </a:solidFill>
            </a:endParaRPr>
          </a:p>
        </p:txBody>
      </p:sp>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4"/>
          </p:nvPr>
        </p:nvSpPr>
        <p:spPr>
          <a:xfrm>
            <a:off x="203190" y="6573636"/>
            <a:ext cx="1879810"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4320CC00-3ECD-2EE4-BF79-9AA3A9114666}"/>
              </a:ext>
            </a:extLst>
          </p:cNvPr>
          <p:cNvSpPr>
            <a:spLocks noGrp="1"/>
          </p:cNvSpPr>
          <p:nvPr>
            <p:ph type="sldNum" sz="quarter" idx="15"/>
          </p:nvPr>
        </p:nvSpPr>
        <p:spPr>
          <a:xfrm>
            <a:off x="8662988" y="6515100"/>
            <a:ext cx="398462" cy="277813"/>
          </a:xfrm>
        </p:spPr>
        <p:txBody>
          <a:bodyPr/>
          <a:lstStyle>
            <a:lvl1pPr>
              <a:defRPr>
                <a:solidFill>
                  <a:srgbClr val="898989"/>
                </a:solidFill>
                <a:latin typeface="Arial" panose="020B0604020202020204" pitchFamily="34" charset="0"/>
              </a:defRPr>
            </a:lvl1pPr>
          </a:lstStyle>
          <a:p>
            <a:pPr>
              <a:defRPr/>
            </a:pPr>
            <a:fld id="{BCC084BE-0FD0-4E77-BD16-F106777708B7}" type="slidenum">
              <a:rPr lang="en-US" altLang="it-IT"/>
              <a:pPr>
                <a:defRPr/>
              </a:pPr>
              <a:t>‹N›</a:t>
            </a:fld>
            <a:endParaRPr lang="en-US" altLang="it-IT"/>
          </a:p>
        </p:txBody>
      </p:sp>
    </p:spTree>
    <p:extLst>
      <p:ext uri="{BB962C8B-B14F-4D97-AF65-F5344CB8AC3E}">
        <p14:creationId xmlns:p14="http://schemas.microsoft.com/office/powerpoint/2010/main" val="300739113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7" descr="BMS logo">
            <a:extLst>
              <a:ext uri="{FF2B5EF4-FFF2-40B4-BE49-F238E27FC236}">
                <a16:creationId xmlns:a16="http://schemas.microsoft.com/office/drawing/2014/main" id="{B234608D-E342-4AB1-DE25-CA257E7223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3200" y="5595938"/>
            <a:ext cx="23177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685800" y="1134548"/>
            <a:ext cx="7772400" cy="1470025"/>
          </a:xfrm>
          <a:noFill/>
        </p:spPr>
        <p:txBody>
          <a:bodyPr anchor="b">
            <a:normAutofit/>
          </a:bodyPr>
          <a:lstStyle>
            <a:lvl1pPr>
              <a:defRPr sz="3200">
                <a:solidFill>
                  <a:srgbClr val="003399"/>
                </a:solidFill>
              </a:defRPr>
            </a:lvl1pPr>
          </a:lstStyle>
          <a:p>
            <a:r>
              <a:rPr lang="en-US" dirty="0"/>
              <a:t>Click to edit Master title style</a:t>
            </a:r>
          </a:p>
        </p:txBody>
      </p:sp>
      <p:sp>
        <p:nvSpPr>
          <p:cNvPr id="10" name="Subtitle 2"/>
          <p:cNvSpPr>
            <a:spLocks noGrp="1"/>
          </p:cNvSpPr>
          <p:nvPr>
            <p:ph type="subTitle" idx="1"/>
          </p:nvPr>
        </p:nvSpPr>
        <p:spPr>
          <a:xfrm>
            <a:off x="685800" y="2819428"/>
            <a:ext cx="7772400" cy="770467"/>
          </a:xfrm>
          <a:prstGeom prst="rect">
            <a:avLst/>
          </a:prstGeom>
        </p:spPr>
        <p:txBody>
          <a:bodyPr>
            <a:normAutofit/>
          </a:bodyPr>
          <a:lstStyle>
            <a:lvl1pPr marL="0" indent="0" algn="ctr">
              <a:spcBef>
                <a:spcPts val="0"/>
              </a:spcBef>
              <a:buNone/>
              <a:defRPr sz="22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Text Placeholder 12"/>
          <p:cNvSpPr>
            <a:spLocks noGrp="1"/>
          </p:cNvSpPr>
          <p:nvPr>
            <p:ph type="body" sz="quarter" idx="14"/>
          </p:nvPr>
        </p:nvSpPr>
        <p:spPr>
          <a:xfrm>
            <a:off x="685800" y="4115468"/>
            <a:ext cx="7772400" cy="600458"/>
          </a:xfrm>
          <a:prstGeom prst="rect">
            <a:avLst/>
          </a:prstGeom>
        </p:spPr>
        <p:txBody>
          <a:bodyPr>
            <a:normAutofit/>
          </a:bodyPr>
          <a:lstStyle>
            <a:lvl1pPr marL="0" indent="0" algn="ctr">
              <a:spcBef>
                <a:spcPts val="0"/>
              </a:spcBef>
              <a:buNone/>
              <a:defRPr sz="2000" i="1">
                <a:solidFill>
                  <a:srgbClr val="00339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7" name="Text Placeholder 13"/>
          <p:cNvSpPr>
            <a:spLocks noGrp="1"/>
          </p:cNvSpPr>
          <p:nvPr>
            <p:ph type="body" sz="quarter" idx="15"/>
          </p:nvPr>
        </p:nvSpPr>
        <p:spPr>
          <a:xfrm>
            <a:off x="5761061" y="6252289"/>
            <a:ext cx="3146631" cy="517065"/>
          </a:xfrm>
        </p:spPr>
        <p:txBody>
          <a:bodyPr wrap="none" lIns="0" tIns="0" rIns="0" bIns="0" anchor="b">
            <a:spAutoFit/>
          </a:bodyPr>
          <a:lstStyle>
            <a:lvl1pPr marL="0" indent="0" algn="r">
              <a:spcBef>
                <a:spcPts val="0"/>
              </a:spcBef>
              <a:buNone/>
              <a:defRPr sz="1200" baseline="0"/>
            </a:lvl1pPr>
          </a:lstStyle>
          <a:p>
            <a:pPr lvl="0"/>
            <a:r>
              <a:rPr lang="it-IT"/>
              <a:t>Fare clic per modificare stili del testo dello schema</a:t>
            </a:r>
          </a:p>
          <a:p>
            <a:pPr lvl="1"/>
            <a:r>
              <a:rPr lang="it-IT"/>
              <a:t>Secondo livello</a:t>
            </a:r>
          </a:p>
        </p:txBody>
      </p:sp>
    </p:spTree>
    <p:extLst>
      <p:ext uri="{BB962C8B-B14F-4D97-AF65-F5344CB8AC3E}">
        <p14:creationId xmlns:p14="http://schemas.microsoft.com/office/powerpoint/2010/main" val="426265563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1955803"/>
            <a:ext cx="9144000" cy="1476377"/>
          </a:xfr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2700000" scaled="1"/>
            <a:tileRect/>
          </a:gradFill>
        </p:spPr>
        <p:txBody>
          <a:bodyPr lIns="720000" rIns="720000">
            <a:normAutofit/>
          </a:bodyPr>
          <a:lstStyle>
            <a:lvl1pPr algn="l">
              <a:defRPr sz="2800" b="1" cap="all"/>
            </a:lvl1pPr>
          </a:lstStyle>
          <a:p>
            <a:r>
              <a:rPr lang="en-US" dirty="0"/>
              <a:t>Click to edit Master title style</a:t>
            </a:r>
          </a:p>
        </p:txBody>
      </p:sp>
      <p:sp>
        <p:nvSpPr>
          <p:cNvPr id="3" name="Text Placeholder 2"/>
          <p:cNvSpPr>
            <a:spLocks noGrp="1"/>
          </p:cNvSpPr>
          <p:nvPr>
            <p:ph type="body" idx="1"/>
          </p:nvPr>
        </p:nvSpPr>
        <p:spPr>
          <a:xfrm>
            <a:off x="685800" y="3581406"/>
            <a:ext cx="7772400" cy="977900"/>
          </a:xfrm>
          <a:prstGeom prst="rect">
            <a:avLst/>
          </a:prstGeom>
        </p:spPr>
        <p:txBody>
          <a:bodyPr/>
          <a:lstStyle>
            <a:lvl1pPr marL="0" indent="0">
              <a:spcBef>
                <a:spcPts val="0"/>
              </a:spcBef>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0161713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457200" y="1600200"/>
            <a:ext cx="8229600" cy="452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p:cNvSpPr>
            <a:spLocks noGrp="1"/>
          </p:cNvSpPr>
          <p:nvPr>
            <p:ph type="body" sz="quarter" idx="14"/>
          </p:nvPr>
        </p:nvSpPr>
        <p:spPr>
          <a:xfrm>
            <a:off x="203205" y="6573636"/>
            <a:ext cx="3146631" cy="184666"/>
          </a:xfrm>
        </p:spPr>
        <p:txBody>
          <a:bodyPr wrap="none" lIns="0" tIns="0" rIns="0" bIns="0" anchor="b">
            <a:spAutoFit/>
          </a:bodyPr>
          <a:lstStyle>
            <a:lvl1pPr marL="0" indent="0">
              <a:spcBef>
                <a:spcPts val="0"/>
              </a:spcBef>
              <a:buNone/>
              <a:defRPr sz="1200" baseline="0"/>
            </a:lvl1pPr>
          </a:lstStyle>
          <a:p>
            <a:pPr lvl="0"/>
            <a:r>
              <a:rPr lang="it-IT"/>
              <a:t>Fare clic per modificare stili del testo dello schema</a:t>
            </a:r>
          </a:p>
        </p:txBody>
      </p:sp>
      <p:sp>
        <p:nvSpPr>
          <p:cNvPr id="8" name="Text Placeholder 13"/>
          <p:cNvSpPr>
            <a:spLocks noGrp="1"/>
          </p:cNvSpPr>
          <p:nvPr>
            <p:ph type="body" sz="quarter" idx="15"/>
          </p:nvPr>
        </p:nvSpPr>
        <p:spPr>
          <a:xfrm>
            <a:off x="5341381" y="30482"/>
            <a:ext cx="3741665" cy="276999"/>
          </a:xfrm>
          <a:noFill/>
        </p:spPr>
        <p:txBody>
          <a:bodyPr wrap="none" rtlCol="0">
            <a:spAutoFit/>
          </a:bodyPr>
          <a:lstStyle>
            <a:lvl1pPr algn="r">
              <a:defRPr lang="en-US" sz="1200" b="1" i="1" dirty="0" smtClean="0">
                <a:solidFill>
                  <a:schemeClr val="bg1"/>
                </a:solidFill>
              </a:defRPr>
            </a:lvl1pPr>
          </a:lstStyle>
          <a:p>
            <a:pPr lvl="0"/>
            <a:r>
              <a:rPr lang="it-IT"/>
              <a:t>Fare clic per modificare stili del testo dello schema</a:t>
            </a:r>
          </a:p>
        </p:txBody>
      </p:sp>
      <p:sp>
        <p:nvSpPr>
          <p:cNvPr id="3" name="Slide Number Placeholder 5">
            <a:extLst>
              <a:ext uri="{FF2B5EF4-FFF2-40B4-BE49-F238E27FC236}">
                <a16:creationId xmlns:a16="http://schemas.microsoft.com/office/drawing/2014/main" id="{69ED0E53-2A95-D88A-EC6C-74EBDDAD315A}"/>
              </a:ext>
            </a:extLst>
          </p:cNvPr>
          <p:cNvSpPr>
            <a:spLocks noGrp="1"/>
          </p:cNvSpPr>
          <p:nvPr>
            <p:ph type="sldNum" sz="quarter" idx="16"/>
          </p:nvPr>
        </p:nvSpPr>
        <p:spPr>
          <a:xfrm>
            <a:off x="8662988" y="6515100"/>
            <a:ext cx="398462" cy="277813"/>
          </a:xfrm>
        </p:spPr>
        <p:txBody>
          <a:bodyPr/>
          <a:lstStyle>
            <a:lvl1pPr>
              <a:defRPr>
                <a:latin typeface="Arial" panose="020B0604020202020204" pitchFamily="34" charset="0"/>
              </a:defRPr>
            </a:lvl1pPr>
          </a:lstStyle>
          <a:p>
            <a:pPr>
              <a:defRPr/>
            </a:pPr>
            <a:fld id="{411A28E4-8AB6-4564-8D2C-075886D86B57}" type="slidenum">
              <a:rPr lang="en-US" altLang="it-IT"/>
              <a:pPr>
                <a:defRPr/>
              </a:pPr>
              <a:t>‹N›</a:t>
            </a:fld>
            <a:endParaRPr lang="en-US" altLang="it-IT"/>
          </a:p>
        </p:txBody>
      </p:sp>
    </p:spTree>
    <p:extLst>
      <p:ext uri="{BB962C8B-B14F-4D97-AF65-F5344CB8AC3E}">
        <p14:creationId xmlns:p14="http://schemas.microsoft.com/office/powerpoint/2010/main" val="111062167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1600200"/>
            <a:ext cx="4046538" cy="4521200"/>
          </a:xfrm>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8"/>
          <p:cNvSpPr>
            <a:spLocks noGrp="1"/>
          </p:cNvSpPr>
          <p:nvPr>
            <p:ph sz="quarter" idx="14"/>
          </p:nvPr>
        </p:nvSpPr>
        <p:spPr>
          <a:xfrm>
            <a:off x="4640263" y="1600200"/>
            <a:ext cx="4046538" cy="452120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5"/>
          </p:nvPr>
        </p:nvSpPr>
        <p:spPr>
          <a:xfrm>
            <a:off x="203205" y="6573636"/>
            <a:ext cx="3146631" cy="184666"/>
          </a:xfrm>
        </p:spPr>
        <p:txBody>
          <a:bodyPr wrap="none" lIns="0" tIns="0" rIns="0" bIns="0" anchor="b">
            <a:spAutoFit/>
          </a:bodyPr>
          <a:lstStyle>
            <a:lvl1pPr marL="0" marR="0" indent="0" algn="l" defTabSz="914400" rtl="0" eaLnBrk="1" fontAlgn="auto" latinLnBrk="0" hangingPunct="1">
              <a:lnSpc>
                <a:spcPct val="100000"/>
              </a:lnSpc>
              <a:spcBef>
                <a:spcPts val="0"/>
              </a:spcBef>
              <a:spcAft>
                <a:spcPts val="0"/>
              </a:spcAft>
              <a:buClr>
                <a:srgbClr val="003399"/>
              </a:buClr>
              <a:buSzTx/>
              <a:buFont typeface="Arial" pitchFamily="34" charset="0"/>
              <a:buNone/>
              <a:tabLst/>
              <a:defRPr sz="1200"/>
            </a:lvl1pPr>
          </a:lstStyle>
          <a:p>
            <a:pPr lvl="0"/>
            <a:r>
              <a:rPr lang="it-IT"/>
              <a:t>Fare clic per modificare stili del testo dello schema</a:t>
            </a:r>
          </a:p>
        </p:txBody>
      </p:sp>
      <p:sp>
        <p:nvSpPr>
          <p:cNvPr id="11" name="Text Placeholder 13"/>
          <p:cNvSpPr>
            <a:spLocks noGrp="1"/>
          </p:cNvSpPr>
          <p:nvPr>
            <p:ph type="body" sz="quarter" idx="16"/>
          </p:nvPr>
        </p:nvSpPr>
        <p:spPr>
          <a:xfrm>
            <a:off x="5341381" y="30482"/>
            <a:ext cx="3741665" cy="276999"/>
          </a:xfrm>
          <a:noFill/>
        </p:spPr>
        <p:txBody>
          <a:bodyPr wrap="none" rtlCol="0">
            <a:spAutoFit/>
          </a:bodyPr>
          <a:lstStyle>
            <a:lvl1pPr algn="r">
              <a:defRPr lang="en-US" sz="1200" b="1" i="1" dirty="0" smtClean="0">
                <a:solidFill>
                  <a:schemeClr val="bg1"/>
                </a:solidFill>
              </a:defRPr>
            </a:lvl1pPr>
          </a:lstStyle>
          <a:p>
            <a:pPr lvl="0"/>
            <a:r>
              <a:rPr lang="it-IT"/>
              <a:t>Fare clic per modificare stili del testo dello schema</a:t>
            </a:r>
          </a:p>
        </p:txBody>
      </p:sp>
      <p:sp>
        <p:nvSpPr>
          <p:cNvPr id="3" name="Slide Number Placeholder 6">
            <a:extLst>
              <a:ext uri="{FF2B5EF4-FFF2-40B4-BE49-F238E27FC236}">
                <a16:creationId xmlns:a16="http://schemas.microsoft.com/office/drawing/2014/main" id="{C73E83A4-EE63-48ED-1107-D69BCD8BFF5A}"/>
              </a:ext>
            </a:extLst>
          </p:cNvPr>
          <p:cNvSpPr>
            <a:spLocks noGrp="1"/>
          </p:cNvSpPr>
          <p:nvPr>
            <p:ph type="sldNum" sz="quarter" idx="17"/>
          </p:nvPr>
        </p:nvSpPr>
        <p:spPr>
          <a:xfrm>
            <a:off x="8662988" y="6515100"/>
            <a:ext cx="398462" cy="277813"/>
          </a:xfrm>
        </p:spPr>
        <p:txBody>
          <a:bodyPr/>
          <a:lstStyle>
            <a:lvl1pPr>
              <a:defRPr>
                <a:latin typeface="Arial" panose="020B0604020202020204" pitchFamily="34" charset="0"/>
              </a:defRPr>
            </a:lvl1pPr>
          </a:lstStyle>
          <a:p>
            <a:pPr>
              <a:defRPr/>
            </a:pPr>
            <a:fld id="{F3C0E6F7-60C3-4F92-9B04-BC233D038E87}" type="slidenum">
              <a:rPr lang="en-US" altLang="it-IT"/>
              <a:pPr>
                <a:defRPr/>
              </a:pPr>
              <a:t>‹N›</a:t>
            </a:fld>
            <a:endParaRPr lang="en-US" altLang="it-IT"/>
          </a:p>
        </p:txBody>
      </p:sp>
    </p:spTree>
    <p:extLst>
      <p:ext uri="{BB962C8B-B14F-4D97-AF65-F5344CB8AC3E}">
        <p14:creationId xmlns:p14="http://schemas.microsoft.com/office/powerpoint/2010/main" val="207513926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Left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1600200"/>
            <a:ext cx="4046538" cy="4521200"/>
          </a:xfrm>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p>
        </p:txBody>
      </p:sp>
      <p:sp>
        <p:nvSpPr>
          <p:cNvPr id="6" name="Text Placeholder 13"/>
          <p:cNvSpPr>
            <a:spLocks noGrp="1"/>
          </p:cNvSpPr>
          <p:nvPr>
            <p:ph type="body" sz="quarter" idx="14"/>
          </p:nvPr>
        </p:nvSpPr>
        <p:spPr>
          <a:xfrm>
            <a:off x="203205" y="6573636"/>
            <a:ext cx="3146631" cy="184666"/>
          </a:xfrm>
        </p:spPr>
        <p:txBody>
          <a:bodyPr wrap="none" lIns="0" tIns="0" rIns="0" bIns="0" anchor="b">
            <a:spAutoFit/>
          </a:bodyPr>
          <a:lstStyle>
            <a:lvl1pPr marL="0" marR="0" indent="0" algn="l" defTabSz="914400" rtl="0" eaLnBrk="1" fontAlgn="auto" latinLnBrk="0" hangingPunct="1">
              <a:lnSpc>
                <a:spcPct val="100000"/>
              </a:lnSpc>
              <a:spcBef>
                <a:spcPts val="0"/>
              </a:spcBef>
              <a:spcAft>
                <a:spcPts val="0"/>
              </a:spcAft>
              <a:buClr>
                <a:srgbClr val="003399"/>
              </a:buClr>
              <a:buSzTx/>
              <a:buFont typeface="Arial" pitchFamily="34" charset="0"/>
              <a:buNone/>
              <a:tabLst/>
              <a:defRPr sz="1200"/>
            </a:lvl1pPr>
          </a:lstStyle>
          <a:p>
            <a:pPr lvl="0"/>
            <a:r>
              <a:rPr lang="it-IT"/>
              <a:t>Fare clic per modificare stili del testo dello schema</a:t>
            </a:r>
          </a:p>
        </p:txBody>
      </p:sp>
      <p:sp>
        <p:nvSpPr>
          <p:cNvPr id="10" name="Text Placeholder 13"/>
          <p:cNvSpPr>
            <a:spLocks noGrp="1"/>
          </p:cNvSpPr>
          <p:nvPr>
            <p:ph type="body" sz="quarter" idx="15"/>
          </p:nvPr>
        </p:nvSpPr>
        <p:spPr>
          <a:xfrm>
            <a:off x="5341381" y="30482"/>
            <a:ext cx="3741665" cy="276999"/>
          </a:xfrm>
          <a:noFill/>
        </p:spPr>
        <p:txBody>
          <a:bodyPr wrap="none" rtlCol="0">
            <a:spAutoFit/>
          </a:bodyPr>
          <a:lstStyle>
            <a:lvl1pPr algn="r">
              <a:defRPr lang="en-US" sz="1200" b="1" i="1" dirty="0" smtClean="0">
                <a:solidFill>
                  <a:schemeClr val="bg1"/>
                </a:solidFill>
              </a:defRPr>
            </a:lvl1pPr>
          </a:lstStyle>
          <a:p>
            <a:pPr lvl="0"/>
            <a:r>
              <a:rPr lang="it-IT"/>
              <a:t>Fare clic per modificare stili del testo dello schema</a:t>
            </a:r>
          </a:p>
        </p:txBody>
      </p:sp>
      <p:sp>
        <p:nvSpPr>
          <p:cNvPr id="3" name="Slide Number Placeholder 6">
            <a:extLst>
              <a:ext uri="{FF2B5EF4-FFF2-40B4-BE49-F238E27FC236}">
                <a16:creationId xmlns:a16="http://schemas.microsoft.com/office/drawing/2014/main" id="{215D360B-2FFF-B059-25E2-3D23E4384E68}"/>
              </a:ext>
            </a:extLst>
          </p:cNvPr>
          <p:cNvSpPr>
            <a:spLocks noGrp="1"/>
          </p:cNvSpPr>
          <p:nvPr>
            <p:ph type="sldNum" sz="quarter" idx="16"/>
          </p:nvPr>
        </p:nvSpPr>
        <p:spPr>
          <a:xfrm>
            <a:off x="8662988" y="6515100"/>
            <a:ext cx="398462" cy="277813"/>
          </a:xfrm>
        </p:spPr>
        <p:txBody>
          <a:bodyPr/>
          <a:lstStyle>
            <a:lvl1pPr>
              <a:defRPr>
                <a:latin typeface="Arial" panose="020B0604020202020204" pitchFamily="34" charset="0"/>
              </a:defRPr>
            </a:lvl1pPr>
          </a:lstStyle>
          <a:p>
            <a:pPr>
              <a:defRPr/>
            </a:pPr>
            <a:fld id="{C336F171-45DB-4E59-85A5-55080A3FB485}" type="slidenum">
              <a:rPr lang="en-US" altLang="it-IT"/>
              <a:pPr>
                <a:defRPr/>
              </a:pPr>
              <a:t>‹N›</a:t>
            </a:fld>
            <a:endParaRPr lang="en-US" altLang="it-IT"/>
          </a:p>
        </p:txBody>
      </p:sp>
    </p:spTree>
    <p:extLst>
      <p:ext uri="{BB962C8B-B14F-4D97-AF65-F5344CB8AC3E}">
        <p14:creationId xmlns:p14="http://schemas.microsoft.com/office/powerpoint/2010/main" val="137402322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Right Content">
    <p:spTree>
      <p:nvGrpSpPr>
        <p:cNvPr id="1" name=""/>
        <p:cNvGrpSpPr/>
        <p:nvPr/>
      </p:nvGrpSpPr>
      <p:grpSpPr>
        <a:xfrm>
          <a:off x="0" y="0"/>
          <a:ext cx="0" cy="0"/>
          <a:chOff x="0" y="0"/>
          <a:chExt cx="0" cy="0"/>
        </a:xfrm>
      </p:grpSpPr>
      <p:sp>
        <p:nvSpPr>
          <p:cNvPr id="10" name="Content Placeholder 8"/>
          <p:cNvSpPr>
            <a:spLocks noGrp="1"/>
          </p:cNvSpPr>
          <p:nvPr>
            <p:ph sz="quarter" idx="14"/>
          </p:nvPr>
        </p:nvSpPr>
        <p:spPr>
          <a:xfrm>
            <a:off x="4640263" y="1600200"/>
            <a:ext cx="4046538" cy="452120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
        <p:nvSpPr>
          <p:cNvPr id="6" name="Text Placeholder 13"/>
          <p:cNvSpPr>
            <a:spLocks noGrp="1"/>
          </p:cNvSpPr>
          <p:nvPr>
            <p:ph type="body" sz="quarter" idx="15"/>
          </p:nvPr>
        </p:nvSpPr>
        <p:spPr>
          <a:xfrm>
            <a:off x="203205" y="6573636"/>
            <a:ext cx="3146631" cy="184666"/>
          </a:xfrm>
        </p:spPr>
        <p:txBody>
          <a:bodyPr wrap="none" lIns="0" tIns="0" rIns="0" bIns="0" anchor="b">
            <a:spAutoFit/>
          </a:bodyPr>
          <a:lstStyle>
            <a:lvl1pPr marL="0" marR="0" indent="0" algn="l" defTabSz="914400" rtl="0" eaLnBrk="1" fontAlgn="auto" latinLnBrk="0" hangingPunct="1">
              <a:lnSpc>
                <a:spcPct val="100000"/>
              </a:lnSpc>
              <a:spcBef>
                <a:spcPts val="0"/>
              </a:spcBef>
              <a:spcAft>
                <a:spcPts val="0"/>
              </a:spcAft>
              <a:buClr>
                <a:srgbClr val="003399"/>
              </a:buClr>
              <a:buSzTx/>
              <a:buFont typeface="Arial" pitchFamily="34" charset="0"/>
              <a:buNone/>
              <a:tabLst/>
              <a:defRPr sz="1200"/>
            </a:lvl1pPr>
          </a:lstStyle>
          <a:p>
            <a:pPr lvl="0"/>
            <a:r>
              <a:rPr lang="it-IT"/>
              <a:t>Fare clic per modificare stili del testo dello schema</a:t>
            </a:r>
          </a:p>
        </p:txBody>
      </p:sp>
      <p:sp>
        <p:nvSpPr>
          <p:cNvPr id="9" name="Text Placeholder 13"/>
          <p:cNvSpPr>
            <a:spLocks noGrp="1"/>
          </p:cNvSpPr>
          <p:nvPr>
            <p:ph type="body" sz="quarter" idx="16"/>
          </p:nvPr>
        </p:nvSpPr>
        <p:spPr>
          <a:xfrm>
            <a:off x="5341381" y="30482"/>
            <a:ext cx="3741665" cy="276999"/>
          </a:xfrm>
          <a:noFill/>
        </p:spPr>
        <p:txBody>
          <a:bodyPr wrap="none" rtlCol="0">
            <a:spAutoFit/>
          </a:bodyPr>
          <a:lstStyle>
            <a:lvl1pPr algn="r">
              <a:defRPr lang="en-US" sz="1200" b="1" i="1" dirty="0" smtClean="0">
                <a:solidFill>
                  <a:schemeClr val="bg1"/>
                </a:solidFill>
              </a:defRPr>
            </a:lvl1pPr>
          </a:lstStyle>
          <a:p>
            <a:pPr lvl="0"/>
            <a:r>
              <a:rPr lang="it-IT"/>
              <a:t>Fare clic per modificare stili del testo dello schema</a:t>
            </a:r>
          </a:p>
        </p:txBody>
      </p:sp>
      <p:sp>
        <p:nvSpPr>
          <p:cNvPr id="3" name="Slide Number Placeholder 6">
            <a:extLst>
              <a:ext uri="{FF2B5EF4-FFF2-40B4-BE49-F238E27FC236}">
                <a16:creationId xmlns:a16="http://schemas.microsoft.com/office/drawing/2014/main" id="{59473555-C53A-F3CC-1BA3-1FC133D7B79F}"/>
              </a:ext>
            </a:extLst>
          </p:cNvPr>
          <p:cNvSpPr>
            <a:spLocks noGrp="1"/>
          </p:cNvSpPr>
          <p:nvPr>
            <p:ph type="sldNum" sz="quarter" idx="17"/>
          </p:nvPr>
        </p:nvSpPr>
        <p:spPr>
          <a:xfrm>
            <a:off x="8662988" y="6515100"/>
            <a:ext cx="398462" cy="277813"/>
          </a:xfrm>
        </p:spPr>
        <p:txBody>
          <a:bodyPr/>
          <a:lstStyle>
            <a:lvl1pPr>
              <a:defRPr>
                <a:latin typeface="Arial" panose="020B0604020202020204" pitchFamily="34" charset="0"/>
              </a:defRPr>
            </a:lvl1pPr>
          </a:lstStyle>
          <a:p>
            <a:pPr>
              <a:defRPr/>
            </a:pPr>
            <a:fld id="{F27D212E-2E63-47FD-AE8D-738F58DE9D91}" type="slidenum">
              <a:rPr lang="en-US" altLang="it-IT"/>
              <a:pPr>
                <a:defRPr/>
              </a:pPr>
              <a:t>‹N›</a:t>
            </a:fld>
            <a:endParaRPr lang="en-US" altLang="it-IT"/>
          </a:p>
        </p:txBody>
      </p:sp>
    </p:spTree>
    <p:extLst>
      <p:ext uri="{BB962C8B-B14F-4D97-AF65-F5344CB8AC3E}">
        <p14:creationId xmlns:p14="http://schemas.microsoft.com/office/powerpoint/2010/main" val="1714457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4" y="273050"/>
            <a:ext cx="3008313" cy="1162050"/>
          </a:xfrm>
        </p:spPr>
        <p:txBody>
          <a:bodyPr/>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2695309125"/>
      </p:ext>
    </p:extLst>
  </p:cSld>
  <p:clrMapOvr>
    <a:masterClrMapping/>
  </p:clrMapOvr>
  <p:transition>
    <p:wipe dir="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1600200"/>
            <a:ext cx="8255000" cy="2264230"/>
          </a:xfrm>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8"/>
          <p:cNvSpPr>
            <a:spLocks noGrp="1"/>
          </p:cNvSpPr>
          <p:nvPr>
            <p:ph sz="quarter" idx="14"/>
          </p:nvPr>
        </p:nvSpPr>
        <p:spPr>
          <a:xfrm>
            <a:off x="461966" y="4005944"/>
            <a:ext cx="8224837" cy="211545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5"/>
          </p:nvPr>
        </p:nvSpPr>
        <p:spPr>
          <a:xfrm>
            <a:off x="203205" y="6573636"/>
            <a:ext cx="3146631" cy="184666"/>
          </a:xfrm>
        </p:spPr>
        <p:txBody>
          <a:bodyPr wrap="none" lIns="0" tIns="0" rIns="0" bIns="0" anchor="b">
            <a:spAutoFit/>
          </a:bodyPr>
          <a:lstStyle>
            <a:lvl1pPr marL="0" marR="0" indent="0" algn="l" defTabSz="914400" rtl="0" eaLnBrk="1" fontAlgn="auto" latinLnBrk="0" hangingPunct="1">
              <a:lnSpc>
                <a:spcPct val="100000"/>
              </a:lnSpc>
              <a:spcBef>
                <a:spcPts val="0"/>
              </a:spcBef>
              <a:spcAft>
                <a:spcPts val="0"/>
              </a:spcAft>
              <a:buClr>
                <a:srgbClr val="003399"/>
              </a:buClr>
              <a:buSzTx/>
              <a:buFont typeface="Arial" pitchFamily="34" charset="0"/>
              <a:buNone/>
              <a:tabLst/>
              <a:defRPr sz="1200"/>
            </a:lvl1pPr>
          </a:lstStyle>
          <a:p>
            <a:pPr lvl="0"/>
            <a:r>
              <a:rPr lang="it-IT"/>
              <a:t>Fare clic per modificare stili del testo dello schema</a:t>
            </a:r>
          </a:p>
        </p:txBody>
      </p:sp>
      <p:sp>
        <p:nvSpPr>
          <p:cNvPr id="11" name="Text Placeholder 13"/>
          <p:cNvSpPr>
            <a:spLocks noGrp="1"/>
          </p:cNvSpPr>
          <p:nvPr>
            <p:ph type="body" sz="quarter" idx="16"/>
          </p:nvPr>
        </p:nvSpPr>
        <p:spPr>
          <a:xfrm>
            <a:off x="5341381" y="30482"/>
            <a:ext cx="3741665" cy="276999"/>
          </a:xfrm>
          <a:noFill/>
        </p:spPr>
        <p:txBody>
          <a:bodyPr wrap="none" rtlCol="0">
            <a:spAutoFit/>
          </a:bodyPr>
          <a:lstStyle>
            <a:lvl1pPr algn="r">
              <a:defRPr lang="en-US" sz="1200" b="1" i="1" dirty="0" smtClean="0">
                <a:solidFill>
                  <a:schemeClr val="bg1"/>
                </a:solidFill>
              </a:defRPr>
            </a:lvl1pPr>
          </a:lstStyle>
          <a:p>
            <a:pPr lvl="0"/>
            <a:r>
              <a:rPr lang="it-IT"/>
              <a:t>Fare clic per modificare stili del testo dello schema</a:t>
            </a:r>
          </a:p>
        </p:txBody>
      </p:sp>
      <p:sp>
        <p:nvSpPr>
          <p:cNvPr id="3" name="Slide Number Placeholder 6">
            <a:extLst>
              <a:ext uri="{FF2B5EF4-FFF2-40B4-BE49-F238E27FC236}">
                <a16:creationId xmlns:a16="http://schemas.microsoft.com/office/drawing/2014/main" id="{05F54CB7-CBB2-6113-386B-454C898D5710}"/>
              </a:ext>
            </a:extLst>
          </p:cNvPr>
          <p:cNvSpPr>
            <a:spLocks noGrp="1"/>
          </p:cNvSpPr>
          <p:nvPr>
            <p:ph type="sldNum" sz="quarter" idx="17"/>
          </p:nvPr>
        </p:nvSpPr>
        <p:spPr>
          <a:xfrm>
            <a:off x="8662988" y="6515100"/>
            <a:ext cx="398462" cy="277813"/>
          </a:xfrm>
        </p:spPr>
        <p:txBody>
          <a:bodyPr/>
          <a:lstStyle>
            <a:lvl1pPr>
              <a:defRPr>
                <a:latin typeface="Arial" panose="020B0604020202020204" pitchFamily="34" charset="0"/>
              </a:defRPr>
            </a:lvl1pPr>
          </a:lstStyle>
          <a:p>
            <a:pPr>
              <a:defRPr/>
            </a:pPr>
            <a:fld id="{D616B259-CD88-474A-81D0-E9E69AA27159}" type="slidenum">
              <a:rPr lang="en-US" altLang="it-IT"/>
              <a:pPr>
                <a:defRPr/>
              </a:pPr>
              <a:t>‹N›</a:t>
            </a:fld>
            <a:endParaRPr lang="en-US" altLang="it-IT"/>
          </a:p>
        </p:txBody>
      </p:sp>
    </p:spTree>
    <p:extLst>
      <p:ext uri="{BB962C8B-B14F-4D97-AF65-F5344CB8AC3E}">
        <p14:creationId xmlns:p14="http://schemas.microsoft.com/office/powerpoint/2010/main" val="155277441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13"/>
          <p:cNvSpPr>
            <a:spLocks noGrp="1"/>
          </p:cNvSpPr>
          <p:nvPr>
            <p:ph type="body" sz="quarter" idx="14"/>
          </p:nvPr>
        </p:nvSpPr>
        <p:spPr>
          <a:xfrm>
            <a:off x="203205" y="6573636"/>
            <a:ext cx="3146631" cy="184666"/>
          </a:xfrm>
        </p:spPr>
        <p:txBody>
          <a:bodyPr wrap="none" lIns="0" tIns="0" rIns="0" bIns="0" anchor="b">
            <a:spAutoFit/>
          </a:bodyPr>
          <a:lstStyle>
            <a:lvl1pPr marL="0" marR="0" indent="0" algn="l" defTabSz="914400" rtl="0" eaLnBrk="1" fontAlgn="auto" latinLnBrk="0" hangingPunct="1">
              <a:lnSpc>
                <a:spcPct val="100000"/>
              </a:lnSpc>
              <a:spcBef>
                <a:spcPts val="0"/>
              </a:spcBef>
              <a:spcAft>
                <a:spcPts val="0"/>
              </a:spcAft>
              <a:buClr>
                <a:srgbClr val="003399"/>
              </a:buClr>
              <a:buSzTx/>
              <a:buFont typeface="Arial" pitchFamily="34" charset="0"/>
              <a:buNone/>
              <a:tabLst/>
              <a:defRPr sz="1200"/>
            </a:lvl1pPr>
          </a:lstStyle>
          <a:p>
            <a:pPr lvl="0"/>
            <a:r>
              <a:rPr lang="it-IT"/>
              <a:t>Fare clic per modificare stili del testo dello schema</a:t>
            </a:r>
          </a:p>
        </p:txBody>
      </p:sp>
      <p:sp>
        <p:nvSpPr>
          <p:cNvPr id="8" name="Text Placeholder 13"/>
          <p:cNvSpPr>
            <a:spLocks noGrp="1"/>
          </p:cNvSpPr>
          <p:nvPr>
            <p:ph type="body" sz="quarter" idx="15"/>
          </p:nvPr>
        </p:nvSpPr>
        <p:spPr>
          <a:xfrm>
            <a:off x="5341381" y="30482"/>
            <a:ext cx="3741665" cy="276999"/>
          </a:xfrm>
          <a:noFill/>
        </p:spPr>
        <p:txBody>
          <a:bodyPr wrap="none" rtlCol="0">
            <a:spAutoFit/>
          </a:bodyPr>
          <a:lstStyle>
            <a:lvl1pPr algn="r">
              <a:defRPr lang="en-US" sz="1200" b="1" i="1" dirty="0" smtClean="0">
                <a:solidFill>
                  <a:schemeClr val="bg1"/>
                </a:solidFill>
              </a:defRPr>
            </a:lvl1pPr>
          </a:lstStyle>
          <a:p>
            <a:pPr lvl="0"/>
            <a:r>
              <a:rPr lang="it-IT"/>
              <a:t>Fare clic per modificare stili del testo dello schema</a:t>
            </a:r>
          </a:p>
        </p:txBody>
      </p:sp>
      <p:sp>
        <p:nvSpPr>
          <p:cNvPr id="3" name="Slide Number Placeholder 4">
            <a:extLst>
              <a:ext uri="{FF2B5EF4-FFF2-40B4-BE49-F238E27FC236}">
                <a16:creationId xmlns:a16="http://schemas.microsoft.com/office/drawing/2014/main" id="{53EBA511-1DC7-F92A-59B4-DC0BEFB2603F}"/>
              </a:ext>
            </a:extLst>
          </p:cNvPr>
          <p:cNvSpPr>
            <a:spLocks noGrp="1"/>
          </p:cNvSpPr>
          <p:nvPr>
            <p:ph type="sldNum" sz="quarter" idx="16"/>
          </p:nvPr>
        </p:nvSpPr>
        <p:spPr>
          <a:xfrm>
            <a:off x="8662988" y="6515100"/>
            <a:ext cx="398462" cy="277813"/>
          </a:xfrm>
        </p:spPr>
        <p:txBody>
          <a:bodyPr/>
          <a:lstStyle>
            <a:lvl1pPr>
              <a:defRPr>
                <a:latin typeface="Arial" panose="020B0604020202020204" pitchFamily="34" charset="0"/>
              </a:defRPr>
            </a:lvl1pPr>
          </a:lstStyle>
          <a:p>
            <a:pPr>
              <a:defRPr/>
            </a:pPr>
            <a:fld id="{D645A99E-95D3-4AB4-A2E0-F3C288BD0BAA}" type="slidenum">
              <a:rPr lang="en-US" altLang="it-IT"/>
              <a:pPr>
                <a:defRPr/>
              </a:pPr>
              <a:t>‹N›</a:t>
            </a:fld>
            <a:endParaRPr lang="en-US" altLang="it-IT"/>
          </a:p>
        </p:txBody>
      </p:sp>
    </p:spTree>
    <p:extLst>
      <p:ext uri="{BB962C8B-B14F-4D97-AF65-F5344CB8AC3E}">
        <p14:creationId xmlns:p14="http://schemas.microsoft.com/office/powerpoint/2010/main" val="341863718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13"/>
          <p:cNvSpPr>
            <a:spLocks noGrp="1"/>
          </p:cNvSpPr>
          <p:nvPr>
            <p:ph type="body" sz="quarter" idx="14"/>
          </p:nvPr>
        </p:nvSpPr>
        <p:spPr>
          <a:xfrm>
            <a:off x="203205" y="6573636"/>
            <a:ext cx="3146631" cy="184666"/>
          </a:xfrm>
        </p:spPr>
        <p:txBody>
          <a:bodyPr wrap="none" lIns="0" tIns="0" rIns="0" bIns="0" anchor="b">
            <a:spAutoFit/>
          </a:bodyPr>
          <a:lstStyle>
            <a:lvl1pPr marL="0" indent="0">
              <a:spcBef>
                <a:spcPts val="0"/>
              </a:spcBef>
              <a:buNone/>
              <a:defRPr sz="1200"/>
            </a:lvl1pPr>
          </a:lstStyle>
          <a:p>
            <a:pPr lvl="0"/>
            <a:r>
              <a:rPr lang="it-IT"/>
              <a:t>Fare clic per modificare stili del testo dello schema</a:t>
            </a:r>
          </a:p>
        </p:txBody>
      </p:sp>
      <p:sp>
        <p:nvSpPr>
          <p:cNvPr id="2" name="Slide Number Placeholder 3">
            <a:extLst>
              <a:ext uri="{FF2B5EF4-FFF2-40B4-BE49-F238E27FC236}">
                <a16:creationId xmlns:a16="http://schemas.microsoft.com/office/drawing/2014/main" id="{A49FCDD8-8499-3BA0-DBB7-0C27219DFD44}"/>
              </a:ext>
            </a:extLst>
          </p:cNvPr>
          <p:cNvSpPr>
            <a:spLocks noGrp="1"/>
          </p:cNvSpPr>
          <p:nvPr>
            <p:ph type="sldNum" sz="quarter" idx="15"/>
          </p:nvPr>
        </p:nvSpPr>
        <p:spPr>
          <a:xfrm>
            <a:off x="8662988" y="6515100"/>
            <a:ext cx="398462" cy="277813"/>
          </a:xfrm>
        </p:spPr>
        <p:txBody>
          <a:bodyPr/>
          <a:lstStyle>
            <a:lvl1pPr>
              <a:defRPr>
                <a:latin typeface="Arial" panose="020B0604020202020204" pitchFamily="34" charset="0"/>
              </a:defRPr>
            </a:lvl1pPr>
          </a:lstStyle>
          <a:p>
            <a:pPr>
              <a:defRPr/>
            </a:pPr>
            <a:fld id="{36AF86DF-06A2-41F3-A84D-B9EED74A1260}" type="slidenum">
              <a:rPr lang="en-US" altLang="it-IT"/>
              <a:pPr>
                <a:defRPr/>
              </a:pPr>
              <a:t>‹N›</a:t>
            </a:fld>
            <a:endParaRPr lang="en-US" altLang="it-IT"/>
          </a:p>
        </p:txBody>
      </p:sp>
    </p:spTree>
    <p:extLst>
      <p:ext uri="{BB962C8B-B14F-4D97-AF65-F5344CB8AC3E}">
        <p14:creationId xmlns:p14="http://schemas.microsoft.com/office/powerpoint/2010/main" val="136957439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9" name="Title 1"/>
          <p:cNvSpPr>
            <a:spLocks noGrp="1"/>
          </p:cNvSpPr>
          <p:nvPr>
            <p:ph type="ctrTitle"/>
          </p:nvPr>
        </p:nvSpPr>
        <p:spPr>
          <a:xfrm>
            <a:off x="685800" y="1134548"/>
            <a:ext cx="7772400" cy="1470025"/>
          </a:xfrm>
          <a:noFill/>
        </p:spPr>
        <p:txBody>
          <a:bodyPr anchor="b">
            <a:normAutofit/>
          </a:bodyPr>
          <a:lstStyle>
            <a:lvl1pPr>
              <a:defRPr sz="3200">
                <a:solidFill>
                  <a:srgbClr val="003399"/>
                </a:solidFill>
              </a:defRPr>
            </a:lvl1pPr>
          </a:lstStyle>
          <a:p>
            <a:r>
              <a:rPr lang="en-US" dirty="0"/>
              <a:t>Click to edit Master title style</a:t>
            </a:r>
          </a:p>
        </p:txBody>
      </p:sp>
      <p:sp>
        <p:nvSpPr>
          <p:cNvPr id="10" name="Subtitle 2"/>
          <p:cNvSpPr>
            <a:spLocks noGrp="1"/>
          </p:cNvSpPr>
          <p:nvPr>
            <p:ph type="subTitle" idx="1"/>
          </p:nvPr>
        </p:nvSpPr>
        <p:spPr>
          <a:xfrm>
            <a:off x="685800" y="2819428"/>
            <a:ext cx="7772400" cy="770467"/>
          </a:xfrm>
          <a:prstGeom prst="rect">
            <a:avLst/>
          </a:prstGeom>
        </p:spPr>
        <p:txBody>
          <a:bodyPr>
            <a:normAutofit/>
          </a:bodyPr>
          <a:lstStyle>
            <a:lvl1pPr marL="0" indent="0" algn="ctr">
              <a:spcBef>
                <a:spcPts val="0"/>
              </a:spcBef>
              <a:buNone/>
              <a:defRPr sz="22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Text Placeholder 12"/>
          <p:cNvSpPr>
            <a:spLocks noGrp="1"/>
          </p:cNvSpPr>
          <p:nvPr>
            <p:ph type="body" sz="quarter" idx="14"/>
          </p:nvPr>
        </p:nvSpPr>
        <p:spPr>
          <a:xfrm>
            <a:off x="685800" y="4115468"/>
            <a:ext cx="7772400" cy="600458"/>
          </a:xfrm>
          <a:prstGeom prst="rect">
            <a:avLst/>
          </a:prstGeom>
        </p:spPr>
        <p:txBody>
          <a:bodyPr>
            <a:normAutofit/>
          </a:bodyPr>
          <a:lstStyle>
            <a:lvl1pPr marL="0" indent="0" algn="ctr">
              <a:spcBef>
                <a:spcPts val="0"/>
              </a:spcBef>
              <a:buNone/>
              <a:defRPr sz="2000" i="1">
                <a:solidFill>
                  <a:srgbClr val="1F497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263333319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
        <p:nvSpPr>
          <p:cNvPr id="14" name="Text Placeholder 13"/>
          <p:cNvSpPr>
            <a:spLocks noGrp="1"/>
          </p:cNvSpPr>
          <p:nvPr>
            <p:ph type="body" sz="quarter" idx="14"/>
          </p:nvPr>
        </p:nvSpPr>
        <p:spPr>
          <a:xfrm>
            <a:off x="203190" y="6573636"/>
            <a:ext cx="1879810"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44CB4095-62EB-FEF4-661A-C7A432753F33}"/>
              </a:ext>
            </a:extLst>
          </p:cNvPr>
          <p:cNvSpPr>
            <a:spLocks noGrp="1"/>
          </p:cNvSpPr>
          <p:nvPr>
            <p:ph type="sldNum" sz="quarter" idx="15"/>
          </p:nvPr>
        </p:nvSpPr>
        <p:spPr>
          <a:xfrm>
            <a:off x="8662988" y="6515100"/>
            <a:ext cx="398462" cy="277813"/>
          </a:xfrm>
        </p:spPr>
        <p:txBody>
          <a:bodyPr/>
          <a:lstStyle>
            <a:lvl1pPr>
              <a:defRPr>
                <a:solidFill>
                  <a:srgbClr val="898989"/>
                </a:solidFill>
                <a:latin typeface="Arial" panose="020B0604020202020204" pitchFamily="34" charset="0"/>
              </a:defRPr>
            </a:lvl1pPr>
          </a:lstStyle>
          <a:p>
            <a:pPr>
              <a:defRPr/>
            </a:pPr>
            <a:fld id="{046615CB-6314-4D63-A0A5-9EFA1762E0A7}" type="slidenum">
              <a:rPr lang="en-US" altLang="it-IT"/>
              <a:pPr>
                <a:defRPr/>
              </a:pPr>
              <a:t>‹N›</a:t>
            </a:fld>
            <a:endParaRPr lang="en-US" altLang="it-IT"/>
          </a:p>
        </p:txBody>
      </p:sp>
    </p:spTree>
    <p:extLst>
      <p:ext uri="{BB962C8B-B14F-4D97-AF65-F5344CB8AC3E}">
        <p14:creationId xmlns:p14="http://schemas.microsoft.com/office/powerpoint/2010/main" val="131845979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2643522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74498D1-E006-0569-1384-23A90605FBBF}"/>
              </a:ext>
            </a:extLst>
          </p:cNvPr>
          <p:cNvSpPr txBox="1">
            <a:spLocks/>
          </p:cNvSpPr>
          <p:nvPr userDrawn="1"/>
        </p:nvSpPr>
        <p:spPr>
          <a:xfrm>
            <a:off x="0" y="0"/>
            <a:ext cx="9144000" cy="822325"/>
          </a:xfrm>
          <a:prstGeom prst="rect">
            <a:avLst/>
          </a:prstGeo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0" scaled="1"/>
            <a:tileRect/>
          </a:gradFill>
        </p:spPr>
        <p:txBody>
          <a:bodyPr lIns="468000" rIns="396000" anchor="ctr">
            <a:normAutofit/>
          </a:bodyPr>
          <a:lstStyle>
            <a:lvl1pPr algn="l" defTabSz="914400" rtl="0" eaLnBrk="1" latinLnBrk="0" hangingPunct="1">
              <a:spcBef>
                <a:spcPct val="0"/>
              </a:spcBef>
              <a:buNone/>
              <a:defRPr sz="3200" b="1" kern="1200">
                <a:solidFill>
                  <a:schemeClr val="bg1"/>
                </a:solidFill>
                <a:latin typeface="+mj-lt"/>
                <a:ea typeface="+mj-ea"/>
                <a:cs typeface="+mj-cs"/>
              </a:defRPr>
            </a:lvl1pPr>
          </a:lstStyle>
          <a:p>
            <a:pPr fontAlgn="auto">
              <a:spcAft>
                <a:spcPts val="0"/>
              </a:spcAft>
              <a:defRPr/>
            </a:pPr>
            <a:endParaRPr lang="en-GB" dirty="0">
              <a:solidFill>
                <a:sysClr val="window" lastClr="FFFFFF"/>
              </a:solidFill>
            </a:endParaRPr>
          </a:p>
        </p:txBody>
      </p:sp>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4"/>
          </p:nvPr>
        </p:nvSpPr>
        <p:spPr>
          <a:xfrm>
            <a:off x="203190" y="6573636"/>
            <a:ext cx="1879810"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E02490B5-CBB0-4D39-047A-24349BDED435}"/>
              </a:ext>
            </a:extLst>
          </p:cNvPr>
          <p:cNvSpPr>
            <a:spLocks noGrp="1"/>
          </p:cNvSpPr>
          <p:nvPr>
            <p:ph type="sldNum" sz="quarter" idx="15"/>
          </p:nvPr>
        </p:nvSpPr>
        <p:spPr>
          <a:xfrm>
            <a:off x="8662988" y="6515100"/>
            <a:ext cx="398462" cy="277813"/>
          </a:xfrm>
        </p:spPr>
        <p:txBody>
          <a:bodyPr/>
          <a:lstStyle>
            <a:lvl1pPr>
              <a:defRPr>
                <a:solidFill>
                  <a:srgbClr val="898989"/>
                </a:solidFill>
                <a:latin typeface="Arial" panose="020B0604020202020204" pitchFamily="34" charset="0"/>
              </a:defRPr>
            </a:lvl1pPr>
          </a:lstStyle>
          <a:p>
            <a:pPr>
              <a:defRPr/>
            </a:pPr>
            <a:fld id="{EF8BBF0C-630C-44B0-8008-927DC8073DAF}" type="slidenum">
              <a:rPr lang="en-US" altLang="it-IT"/>
              <a:pPr>
                <a:defRPr/>
              </a:pPr>
              <a:t>‹N›</a:t>
            </a:fld>
            <a:endParaRPr lang="en-US" altLang="it-IT"/>
          </a:p>
        </p:txBody>
      </p:sp>
    </p:spTree>
    <p:extLst>
      <p:ext uri="{BB962C8B-B14F-4D97-AF65-F5344CB8AC3E}">
        <p14:creationId xmlns:p14="http://schemas.microsoft.com/office/powerpoint/2010/main" val="375756789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7" descr="BMS logo">
            <a:extLst>
              <a:ext uri="{FF2B5EF4-FFF2-40B4-BE49-F238E27FC236}">
                <a16:creationId xmlns:a16="http://schemas.microsoft.com/office/drawing/2014/main" id="{F434C17A-71D5-9AE0-09D2-4691A849A3F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3200" y="5595938"/>
            <a:ext cx="23177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685800" y="1134548"/>
            <a:ext cx="7772400" cy="1470025"/>
          </a:xfrm>
          <a:noFill/>
        </p:spPr>
        <p:txBody>
          <a:bodyPr anchor="b">
            <a:normAutofit/>
          </a:bodyPr>
          <a:lstStyle>
            <a:lvl1pPr>
              <a:defRPr sz="3200">
                <a:solidFill>
                  <a:srgbClr val="003399"/>
                </a:solidFill>
              </a:defRPr>
            </a:lvl1pPr>
          </a:lstStyle>
          <a:p>
            <a:r>
              <a:rPr lang="en-US" dirty="0"/>
              <a:t>Click to edit Master title style</a:t>
            </a:r>
          </a:p>
        </p:txBody>
      </p:sp>
      <p:sp>
        <p:nvSpPr>
          <p:cNvPr id="10" name="Subtitle 2"/>
          <p:cNvSpPr>
            <a:spLocks noGrp="1"/>
          </p:cNvSpPr>
          <p:nvPr>
            <p:ph type="subTitle" idx="1"/>
          </p:nvPr>
        </p:nvSpPr>
        <p:spPr>
          <a:xfrm>
            <a:off x="685800" y="2819428"/>
            <a:ext cx="7772400" cy="770467"/>
          </a:xfrm>
          <a:prstGeom prst="rect">
            <a:avLst/>
          </a:prstGeom>
        </p:spPr>
        <p:txBody>
          <a:bodyPr>
            <a:normAutofit/>
          </a:bodyPr>
          <a:lstStyle>
            <a:lvl1pPr marL="0" indent="0" algn="ctr">
              <a:spcBef>
                <a:spcPts val="0"/>
              </a:spcBef>
              <a:buNone/>
              <a:defRPr sz="22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Text Placeholder 12"/>
          <p:cNvSpPr>
            <a:spLocks noGrp="1"/>
          </p:cNvSpPr>
          <p:nvPr>
            <p:ph type="body" sz="quarter" idx="14"/>
          </p:nvPr>
        </p:nvSpPr>
        <p:spPr>
          <a:xfrm>
            <a:off x="685800" y="4115468"/>
            <a:ext cx="7772400" cy="600458"/>
          </a:xfrm>
          <a:prstGeom prst="rect">
            <a:avLst/>
          </a:prstGeom>
        </p:spPr>
        <p:txBody>
          <a:bodyPr>
            <a:normAutofit/>
          </a:bodyPr>
          <a:lstStyle>
            <a:lvl1pPr marL="0" indent="0" algn="ctr">
              <a:spcBef>
                <a:spcPts val="0"/>
              </a:spcBef>
              <a:buNone/>
              <a:defRPr sz="2000" i="1">
                <a:solidFill>
                  <a:srgbClr val="00339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7" name="Text Placeholder 13"/>
          <p:cNvSpPr>
            <a:spLocks noGrp="1"/>
          </p:cNvSpPr>
          <p:nvPr>
            <p:ph type="body" sz="quarter" idx="15"/>
          </p:nvPr>
        </p:nvSpPr>
        <p:spPr>
          <a:xfrm>
            <a:off x="5761061" y="6252289"/>
            <a:ext cx="3146631" cy="517065"/>
          </a:xfrm>
        </p:spPr>
        <p:txBody>
          <a:bodyPr wrap="none" lIns="0" tIns="0" rIns="0" bIns="0" anchor="b">
            <a:spAutoFit/>
          </a:bodyPr>
          <a:lstStyle>
            <a:lvl1pPr marL="0" indent="0" algn="r">
              <a:spcBef>
                <a:spcPts val="0"/>
              </a:spcBef>
              <a:buNone/>
              <a:defRPr sz="1200" baseline="0"/>
            </a:lvl1pPr>
          </a:lstStyle>
          <a:p>
            <a:pPr lvl="0"/>
            <a:r>
              <a:rPr lang="it-IT"/>
              <a:t>Fare clic per modificare stili del testo dello schema</a:t>
            </a:r>
          </a:p>
          <a:p>
            <a:pPr lvl="1"/>
            <a:r>
              <a:rPr lang="it-IT"/>
              <a:t>Secondo livello</a:t>
            </a:r>
          </a:p>
        </p:txBody>
      </p:sp>
    </p:spTree>
    <p:extLst>
      <p:ext uri="{BB962C8B-B14F-4D97-AF65-F5344CB8AC3E}">
        <p14:creationId xmlns:p14="http://schemas.microsoft.com/office/powerpoint/2010/main" val="339430487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1955803"/>
            <a:ext cx="9144000" cy="1476377"/>
          </a:xfr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2700000" scaled="1"/>
            <a:tileRect/>
          </a:gradFill>
        </p:spPr>
        <p:txBody>
          <a:bodyPr lIns="720000" rIns="720000">
            <a:normAutofit/>
          </a:bodyPr>
          <a:lstStyle>
            <a:lvl1pPr algn="l">
              <a:defRPr sz="2800" b="1" cap="all"/>
            </a:lvl1pPr>
          </a:lstStyle>
          <a:p>
            <a:r>
              <a:rPr lang="en-US" dirty="0"/>
              <a:t>Click to edit Master title style</a:t>
            </a:r>
          </a:p>
        </p:txBody>
      </p:sp>
      <p:sp>
        <p:nvSpPr>
          <p:cNvPr id="3" name="Text Placeholder 2"/>
          <p:cNvSpPr>
            <a:spLocks noGrp="1"/>
          </p:cNvSpPr>
          <p:nvPr>
            <p:ph type="body" idx="1"/>
          </p:nvPr>
        </p:nvSpPr>
        <p:spPr>
          <a:xfrm>
            <a:off x="685800" y="3581406"/>
            <a:ext cx="7772400" cy="977900"/>
          </a:xfrm>
          <a:prstGeom prst="rect">
            <a:avLst/>
          </a:prstGeom>
        </p:spPr>
        <p:txBody>
          <a:bodyPr/>
          <a:lstStyle>
            <a:lvl1pPr marL="0" indent="0">
              <a:spcBef>
                <a:spcPts val="0"/>
              </a:spcBef>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92016866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457200" y="1600200"/>
            <a:ext cx="8229600" cy="452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p:cNvSpPr>
            <a:spLocks noGrp="1"/>
          </p:cNvSpPr>
          <p:nvPr>
            <p:ph type="body" sz="quarter" idx="14"/>
          </p:nvPr>
        </p:nvSpPr>
        <p:spPr>
          <a:xfrm>
            <a:off x="203205" y="6573636"/>
            <a:ext cx="3146631" cy="184666"/>
          </a:xfrm>
        </p:spPr>
        <p:txBody>
          <a:bodyPr wrap="none" lIns="0" tIns="0" rIns="0" bIns="0" anchor="b">
            <a:spAutoFit/>
          </a:bodyPr>
          <a:lstStyle>
            <a:lvl1pPr marL="0" indent="0">
              <a:spcBef>
                <a:spcPts val="0"/>
              </a:spcBef>
              <a:buNone/>
              <a:defRPr sz="1200" baseline="0"/>
            </a:lvl1pPr>
          </a:lstStyle>
          <a:p>
            <a:pPr lvl="0"/>
            <a:r>
              <a:rPr lang="it-IT"/>
              <a:t>Fare clic per modificare stili del testo dello schema</a:t>
            </a:r>
          </a:p>
        </p:txBody>
      </p:sp>
      <p:sp>
        <p:nvSpPr>
          <p:cNvPr id="8" name="Text Placeholder 13"/>
          <p:cNvSpPr>
            <a:spLocks noGrp="1"/>
          </p:cNvSpPr>
          <p:nvPr>
            <p:ph type="body" sz="quarter" idx="15"/>
          </p:nvPr>
        </p:nvSpPr>
        <p:spPr>
          <a:xfrm>
            <a:off x="5341381" y="30482"/>
            <a:ext cx="3741665" cy="276999"/>
          </a:xfrm>
          <a:noFill/>
        </p:spPr>
        <p:txBody>
          <a:bodyPr wrap="none" rtlCol="0">
            <a:spAutoFit/>
          </a:bodyPr>
          <a:lstStyle>
            <a:lvl1pPr algn="r">
              <a:defRPr lang="en-US" sz="1200" b="1" i="1" dirty="0" smtClean="0">
                <a:solidFill>
                  <a:schemeClr val="bg1"/>
                </a:solidFill>
              </a:defRPr>
            </a:lvl1pPr>
          </a:lstStyle>
          <a:p>
            <a:pPr lvl="0"/>
            <a:r>
              <a:rPr lang="it-IT"/>
              <a:t>Fare clic per modificare stili del testo dello schema</a:t>
            </a:r>
          </a:p>
        </p:txBody>
      </p:sp>
      <p:sp>
        <p:nvSpPr>
          <p:cNvPr id="3" name="Slide Number Placeholder 5">
            <a:extLst>
              <a:ext uri="{FF2B5EF4-FFF2-40B4-BE49-F238E27FC236}">
                <a16:creationId xmlns:a16="http://schemas.microsoft.com/office/drawing/2014/main" id="{6F51FE70-7CC4-7D4D-C85E-A2A292C65D09}"/>
              </a:ext>
            </a:extLst>
          </p:cNvPr>
          <p:cNvSpPr>
            <a:spLocks noGrp="1"/>
          </p:cNvSpPr>
          <p:nvPr>
            <p:ph type="sldNum" sz="quarter" idx="16"/>
          </p:nvPr>
        </p:nvSpPr>
        <p:spPr>
          <a:xfrm>
            <a:off x="8662988" y="6515100"/>
            <a:ext cx="398462" cy="277813"/>
          </a:xfrm>
        </p:spPr>
        <p:txBody>
          <a:bodyPr/>
          <a:lstStyle>
            <a:lvl1pPr>
              <a:defRPr>
                <a:latin typeface="Arial" panose="020B0604020202020204" pitchFamily="34" charset="0"/>
              </a:defRPr>
            </a:lvl1pPr>
          </a:lstStyle>
          <a:p>
            <a:pPr>
              <a:defRPr/>
            </a:pPr>
            <a:fld id="{99D70A13-1086-422F-A310-18B446F76F5C}" type="slidenum">
              <a:rPr lang="en-US" altLang="it-IT"/>
              <a:pPr>
                <a:defRPr/>
              </a:pPr>
              <a:t>‹N›</a:t>
            </a:fld>
            <a:endParaRPr lang="en-US" altLang="it-IT"/>
          </a:p>
        </p:txBody>
      </p:sp>
    </p:spTree>
    <p:extLst>
      <p:ext uri="{BB962C8B-B14F-4D97-AF65-F5344CB8AC3E}">
        <p14:creationId xmlns:p14="http://schemas.microsoft.com/office/powerpoint/2010/main" val="1958910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lide Number Placeholder 2">
            <a:extLst>
              <a:ext uri="{FF2B5EF4-FFF2-40B4-BE49-F238E27FC236}">
                <a16:creationId xmlns:a16="http://schemas.microsoft.com/office/drawing/2014/main" id="{07ABB82F-F57E-CE22-3884-320E32FDDCF8}"/>
              </a:ext>
            </a:extLst>
          </p:cNvPr>
          <p:cNvSpPr>
            <a:spLocks noGrp="1"/>
          </p:cNvSpPr>
          <p:nvPr>
            <p:ph type="sldNum" sz="quarter" idx="10"/>
          </p:nvPr>
        </p:nvSpPr>
        <p:spPr>
          <a:ln/>
        </p:spPr>
        <p:txBody>
          <a:bodyPr/>
          <a:lstStyle>
            <a:lvl1pPr>
              <a:defRPr/>
            </a:lvl1pPr>
          </a:lstStyle>
          <a:p>
            <a:pPr>
              <a:defRPr/>
            </a:pPr>
            <a:fld id="{C20E6754-9E36-4C41-85FB-9703BAA95218}" type="slidenum">
              <a:rPr lang="en-GB" altLang="it-IT"/>
              <a:pPr>
                <a:defRPr/>
              </a:pPr>
              <a:t>‹N›</a:t>
            </a:fld>
            <a:endParaRPr lang="en-GB" altLang="it-IT"/>
          </a:p>
        </p:txBody>
      </p:sp>
    </p:spTree>
    <p:extLst>
      <p:ext uri="{BB962C8B-B14F-4D97-AF65-F5344CB8AC3E}">
        <p14:creationId xmlns:p14="http://schemas.microsoft.com/office/powerpoint/2010/main" val="1776140142"/>
      </p:ext>
    </p:extLst>
  </p:cSld>
  <p:clrMapOvr>
    <a:masterClrMapping/>
  </p:clrMapOvr>
  <p:transition>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1657479696"/>
      </p:ext>
    </p:extLst>
  </p:cSld>
  <p:clrMapOvr>
    <a:masterClrMapping/>
  </p:clrMapOvr>
  <p:transition>
    <p:wipe dir="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1600200"/>
            <a:ext cx="4046538" cy="4521200"/>
          </a:xfrm>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8"/>
          <p:cNvSpPr>
            <a:spLocks noGrp="1"/>
          </p:cNvSpPr>
          <p:nvPr>
            <p:ph sz="quarter" idx="14"/>
          </p:nvPr>
        </p:nvSpPr>
        <p:spPr>
          <a:xfrm>
            <a:off x="4640263" y="1600200"/>
            <a:ext cx="4046538" cy="452120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5"/>
          </p:nvPr>
        </p:nvSpPr>
        <p:spPr>
          <a:xfrm>
            <a:off x="203205" y="6573636"/>
            <a:ext cx="3146631" cy="184666"/>
          </a:xfrm>
        </p:spPr>
        <p:txBody>
          <a:bodyPr wrap="none" lIns="0" tIns="0" rIns="0" bIns="0" anchor="b">
            <a:spAutoFit/>
          </a:bodyPr>
          <a:lstStyle>
            <a:lvl1pPr marL="0" marR="0" indent="0" algn="l" defTabSz="914400" rtl="0" eaLnBrk="1" fontAlgn="auto" latinLnBrk="0" hangingPunct="1">
              <a:lnSpc>
                <a:spcPct val="100000"/>
              </a:lnSpc>
              <a:spcBef>
                <a:spcPts val="0"/>
              </a:spcBef>
              <a:spcAft>
                <a:spcPts val="0"/>
              </a:spcAft>
              <a:buClr>
                <a:srgbClr val="003399"/>
              </a:buClr>
              <a:buSzTx/>
              <a:buFont typeface="Arial" pitchFamily="34" charset="0"/>
              <a:buNone/>
              <a:tabLst/>
              <a:defRPr sz="1200"/>
            </a:lvl1pPr>
          </a:lstStyle>
          <a:p>
            <a:pPr lvl="0"/>
            <a:r>
              <a:rPr lang="it-IT"/>
              <a:t>Fare clic per modificare stili del testo dello schema</a:t>
            </a:r>
          </a:p>
        </p:txBody>
      </p:sp>
      <p:sp>
        <p:nvSpPr>
          <p:cNvPr id="11" name="Text Placeholder 13"/>
          <p:cNvSpPr>
            <a:spLocks noGrp="1"/>
          </p:cNvSpPr>
          <p:nvPr>
            <p:ph type="body" sz="quarter" idx="16"/>
          </p:nvPr>
        </p:nvSpPr>
        <p:spPr>
          <a:xfrm>
            <a:off x="5341381" y="30482"/>
            <a:ext cx="3741665" cy="276999"/>
          </a:xfrm>
          <a:noFill/>
        </p:spPr>
        <p:txBody>
          <a:bodyPr wrap="none" rtlCol="0">
            <a:spAutoFit/>
          </a:bodyPr>
          <a:lstStyle>
            <a:lvl1pPr algn="r">
              <a:defRPr lang="en-US" sz="1200" b="1" i="1" dirty="0" smtClean="0">
                <a:solidFill>
                  <a:schemeClr val="bg1"/>
                </a:solidFill>
              </a:defRPr>
            </a:lvl1pPr>
          </a:lstStyle>
          <a:p>
            <a:pPr lvl="0"/>
            <a:r>
              <a:rPr lang="it-IT"/>
              <a:t>Fare clic per modificare stili del testo dello schema</a:t>
            </a:r>
          </a:p>
        </p:txBody>
      </p:sp>
      <p:sp>
        <p:nvSpPr>
          <p:cNvPr id="3" name="Slide Number Placeholder 6">
            <a:extLst>
              <a:ext uri="{FF2B5EF4-FFF2-40B4-BE49-F238E27FC236}">
                <a16:creationId xmlns:a16="http://schemas.microsoft.com/office/drawing/2014/main" id="{5710DF9C-7885-5606-F15C-D351C7F1BFF9}"/>
              </a:ext>
            </a:extLst>
          </p:cNvPr>
          <p:cNvSpPr>
            <a:spLocks noGrp="1"/>
          </p:cNvSpPr>
          <p:nvPr>
            <p:ph type="sldNum" sz="quarter" idx="17"/>
          </p:nvPr>
        </p:nvSpPr>
        <p:spPr>
          <a:xfrm>
            <a:off x="8662988" y="6515100"/>
            <a:ext cx="398462" cy="277813"/>
          </a:xfrm>
        </p:spPr>
        <p:txBody>
          <a:bodyPr/>
          <a:lstStyle>
            <a:lvl1pPr>
              <a:defRPr>
                <a:latin typeface="Arial" panose="020B0604020202020204" pitchFamily="34" charset="0"/>
              </a:defRPr>
            </a:lvl1pPr>
          </a:lstStyle>
          <a:p>
            <a:pPr>
              <a:defRPr/>
            </a:pPr>
            <a:fld id="{653A4F27-B5B5-435F-84F4-0EC608FD08A6}" type="slidenum">
              <a:rPr lang="en-US" altLang="it-IT"/>
              <a:pPr>
                <a:defRPr/>
              </a:pPr>
              <a:t>‹N›</a:t>
            </a:fld>
            <a:endParaRPr lang="en-US" altLang="it-IT"/>
          </a:p>
        </p:txBody>
      </p:sp>
    </p:spTree>
    <p:extLst>
      <p:ext uri="{BB962C8B-B14F-4D97-AF65-F5344CB8AC3E}">
        <p14:creationId xmlns:p14="http://schemas.microsoft.com/office/powerpoint/2010/main" val="64605059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Left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1600200"/>
            <a:ext cx="4046538" cy="4521200"/>
          </a:xfrm>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p>
        </p:txBody>
      </p:sp>
      <p:sp>
        <p:nvSpPr>
          <p:cNvPr id="6" name="Text Placeholder 13"/>
          <p:cNvSpPr>
            <a:spLocks noGrp="1"/>
          </p:cNvSpPr>
          <p:nvPr>
            <p:ph type="body" sz="quarter" idx="14"/>
          </p:nvPr>
        </p:nvSpPr>
        <p:spPr>
          <a:xfrm>
            <a:off x="203205" y="6573636"/>
            <a:ext cx="3146631" cy="184666"/>
          </a:xfrm>
        </p:spPr>
        <p:txBody>
          <a:bodyPr wrap="none" lIns="0" tIns="0" rIns="0" bIns="0" anchor="b">
            <a:spAutoFit/>
          </a:bodyPr>
          <a:lstStyle>
            <a:lvl1pPr marL="0" marR="0" indent="0" algn="l" defTabSz="914400" rtl="0" eaLnBrk="1" fontAlgn="auto" latinLnBrk="0" hangingPunct="1">
              <a:lnSpc>
                <a:spcPct val="100000"/>
              </a:lnSpc>
              <a:spcBef>
                <a:spcPts val="0"/>
              </a:spcBef>
              <a:spcAft>
                <a:spcPts val="0"/>
              </a:spcAft>
              <a:buClr>
                <a:srgbClr val="003399"/>
              </a:buClr>
              <a:buSzTx/>
              <a:buFont typeface="Arial" pitchFamily="34" charset="0"/>
              <a:buNone/>
              <a:tabLst/>
              <a:defRPr sz="1200"/>
            </a:lvl1pPr>
          </a:lstStyle>
          <a:p>
            <a:pPr lvl="0"/>
            <a:r>
              <a:rPr lang="it-IT"/>
              <a:t>Fare clic per modificare stili del testo dello schema</a:t>
            </a:r>
          </a:p>
        </p:txBody>
      </p:sp>
      <p:sp>
        <p:nvSpPr>
          <p:cNvPr id="10" name="Text Placeholder 13"/>
          <p:cNvSpPr>
            <a:spLocks noGrp="1"/>
          </p:cNvSpPr>
          <p:nvPr>
            <p:ph type="body" sz="quarter" idx="15"/>
          </p:nvPr>
        </p:nvSpPr>
        <p:spPr>
          <a:xfrm>
            <a:off x="5341381" y="30482"/>
            <a:ext cx="3741665" cy="276999"/>
          </a:xfrm>
          <a:noFill/>
        </p:spPr>
        <p:txBody>
          <a:bodyPr wrap="none" rtlCol="0">
            <a:spAutoFit/>
          </a:bodyPr>
          <a:lstStyle>
            <a:lvl1pPr algn="r">
              <a:defRPr lang="en-US" sz="1200" b="1" i="1" dirty="0" smtClean="0">
                <a:solidFill>
                  <a:schemeClr val="bg1"/>
                </a:solidFill>
              </a:defRPr>
            </a:lvl1pPr>
          </a:lstStyle>
          <a:p>
            <a:pPr lvl="0"/>
            <a:r>
              <a:rPr lang="it-IT"/>
              <a:t>Fare clic per modificare stili del testo dello schema</a:t>
            </a:r>
          </a:p>
        </p:txBody>
      </p:sp>
      <p:sp>
        <p:nvSpPr>
          <p:cNvPr id="3" name="Slide Number Placeholder 6">
            <a:extLst>
              <a:ext uri="{FF2B5EF4-FFF2-40B4-BE49-F238E27FC236}">
                <a16:creationId xmlns:a16="http://schemas.microsoft.com/office/drawing/2014/main" id="{4EA1CC50-E548-13C8-3616-E5D653ECDAFE}"/>
              </a:ext>
            </a:extLst>
          </p:cNvPr>
          <p:cNvSpPr>
            <a:spLocks noGrp="1"/>
          </p:cNvSpPr>
          <p:nvPr>
            <p:ph type="sldNum" sz="quarter" idx="16"/>
          </p:nvPr>
        </p:nvSpPr>
        <p:spPr>
          <a:xfrm>
            <a:off x="8662988" y="6515100"/>
            <a:ext cx="398462" cy="277813"/>
          </a:xfrm>
        </p:spPr>
        <p:txBody>
          <a:bodyPr/>
          <a:lstStyle>
            <a:lvl1pPr>
              <a:defRPr>
                <a:latin typeface="Arial" panose="020B0604020202020204" pitchFamily="34" charset="0"/>
              </a:defRPr>
            </a:lvl1pPr>
          </a:lstStyle>
          <a:p>
            <a:pPr>
              <a:defRPr/>
            </a:pPr>
            <a:fld id="{71E14AEE-C613-41E0-8DFD-C9F5ED6D7057}" type="slidenum">
              <a:rPr lang="en-US" altLang="it-IT"/>
              <a:pPr>
                <a:defRPr/>
              </a:pPr>
              <a:t>‹N›</a:t>
            </a:fld>
            <a:endParaRPr lang="en-US" altLang="it-IT"/>
          </a:p>
        </p:txBody>
      </p:sp>
    </p:spTree>
    <p:extLst>
      <p:ext uri="{BB962C8B-B14F-4D97-AF65-F5344CB8AC3E}">
        <p14:creationId xmlns:p14="http://schemas.microsoft.com/office/powerpoint/2010/main" val="421928191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Right Content">
    <p:spTree>
      <p:nvGrpSpPr>
        <p:cNvPr id="1" name=""/>
        <p:cNvGrpSpPr/>
        <p:nvPr/>
      </p:nvGrpSpPr>
      <p:grpSpPr>
        <a:xfrm>
          <a:off x="0" y="0"/>
          <a:ext cx="0" cy="0"/>
          <a:chOff x="0" y="0"/>
          <a:chExt cx="0" cy="0"/>
        </a:xfrm>
      </p:grpSpPr>
      <p:sp>
        <p:nvSpPr>
          <p:cNvPr id="10" name="Content Placeholder 8"/>
          <p:cNvSpPr>
            <a:spLocks noGrp="1"/>
          </p:cNvSpPr>
          <p:nvPr>
            <p:ph sz="quarter" idx="14"/>
          </p:nvPr>
        </p:nvSpPr>
        <p:spPr>
          <a:xfrm>
            <a:off x="4640263" y="1600200"/>
            <a:ext cx="4046538" cy="452120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
        <p:nvSpPr>
          <p:cNvPr id="6" name="Text Placeholder 13"/>
          <p:cNvSpPr>
            <a:spLocks noGrp="1"/>
          </p:cNvSpPr>
          <p:nvPr>
            <p:ph type="body" sz="quarter" idx="15"/>
          </p:nvPr>
        </p:nvSpPr>
        <p:spPr>
          <a:xfrm>
            <a:off x="203205" y="6573636"/>
            <a:ext cx="3146631" cy="184666"/>
          </a:xfrm>
        </p:spPr>
        <p:txBody>
          <a:bodyPr wrap="none" lIns="0" tIns="0" rIns="0" bIns="0" anchor="b">
            <a:spAutoFit/>
          </a:bodyPr>
          <a:lstStyle>
            <a:lvl1pPr marL="0" marR="0" indent="0" algn="l" defTabSz="914400" rtl="0" eaLnBrk="1" fontAlgn="auto" latinLnBrk="0" hangingPunct="1">
              <a:lnSpc>
                <a:spcPct val="100000"/>
              </a:lnSpc>
              <a:spcBef>
                <a:spcPts val="0"/>
              </a:spcBef>
              <a:spcAft>
                <a:spcPts val="0"/>
              </a:spcAft>
              <a:buClr>
                <a:srgbClr val="003399"/>
              </a:buClr>
              <a:buSzTx/>
              <a:buFont typeface="Arial" pitchFamily="34" charset="0"/>
              <a:buNone/>
              <a:tabLst/>
              <a:defRPr sz="1200"/>
            </a:lvl1pPr>
          </a:lstStyle>
          <a:p>
            <a:pPr lvl="0"/>
            <a:r>
              <a:rPr lang="it-IT"/>
              <a:t>Fare clic per modificare stili del testo dello schema</a:t>
            </a:r>
          </a:p>
        </p:txBody>
      </p:sp>
      <p:sp>
        <p:nvSpPr>
          <p:cNvPr id="9" name="Text Placeholder 13"/>
          <p:cNvSpPr>
            <a:spLocks noGrp="1"/>
          </p:cNvSpPr>
          <p:nvPr>
            <p:ph type="body" sz="quarter" idx="16"/>
          </p:nvPr>
        </p:nvSpPr>
        <p:spPr>
          <a:xfrm>
            <a:off x="5341381" y="30482"/>
            <a:ext cx="3741665" cy="276999"/>
          </a:xfrm>
          <a:noFill/>
        </p:spPr>
        <p:txBody>
          <a:bodyPr wrap="none" rtlCol="0">
            <a:spAutoFit/>
          </a:bodyPr>
          <a:lstStyle>
            <a:lvl1pPr algn="r">
              <a:defRPr lang="en-US" sz="1200" b="1" i="1" dirty="0" smtClean="0">
                <a:solidFill>
                  <a:schemeClr val="bg1"/>
                </a:solidFill>
              </a:defRPr>
            </a:lvl1pPr>
          </a:lstStyle>
          <a:p>
            <a:pPr lvl="0"/>
            <a:r>
              <a:rPr lang="it-IT"/>
              <a:t>Fare clic per modificare stili del testo dello schema</a:t>
            </a:r>
          </a:p>
        </p:txBody>
      </p:sp>
      <p:sp>
        <p:nvSpPr>
          <p:cNvPr id="3" name="Slide Number Placeholder 6">
            <a:extLst>
              <a:ext uri="{FF2B5EF4-FFF2-40B4-BE49-F238E27FC236}">
                <a16:creationId xmlns:a16="http://schemas.microsoft.com/office/drawing/2014/main" id="{D035ECD9-A9F2-597B-FE90-5F1DAB731B2C}"/>
              </a:ext>
            </a:extLst>
          </p:cNvPr>
          <p:cNvSpPr>
            <a:spLocks noGrp="1"/>
          </p:cNvSpPr>
          <p:nvPr>
            <p:ph type="sldNum" sz="quarter" idx="17"/>
          </p:nvPr>
        </p:nvSpPr>
        <p:spPr>
          <a:xfrm>
            <a:off x="8662988" y="6515100"/>
            <a:ext cx="398462" cy="277813"/>
          </a:xfrm>
        </p:spPr>
        <p:txBody>
          <a:bodyPr/>
          <a:lstStyle>
            <a:lvl1pPr>
              <a:defRPr>
                <a:latin typeface="Arial" panose="020B0604020202020204" pitchFamily="34" charset="0"/>
              </a:defRPr>
            </a:lvl1pPr>
          </a:lstStyle>
          <a:p>
            <a:pPr>
              <a:defRPr/>
            </a:pPr>
            <a:fld id="{5EE4B620-30A2-4D47-9137-858655E4DD4C}" type="slidenum">
              <a:rPr lang="en-US" altLang="it-IT"/>
              <a:pPr>
                <a:defRPr/>
              </a:pPr>
              <a:t>‹N›</a:t>
            </a:fld>
            <a:endParaRPr lang="en-US" altLang="it-IT"/>
          </a:p>
        </p:txBody>
      </p:sp>
    </p:spTree>
    <p:extLst>
      <p:ext uri="{BB962C8B-B14F-4D97-AF65-F5344CB8AC3E}">
        <p14:creationId xmlns:p14="http://schemas.microsoft.com/office/powerpoint/2010/main" val="2635731823"/>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1600200"/>
            <a:ext cx="8255000" cy="2264230"/>
          </a:xfrm>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8"/>
          <p:cNvSpPr>
            <a:spLocks noGrp="1"/>
          </p:cNvSpPr>
          <p:nvPr>
            <p:ph sz="quarter" idx="14"/>
          </p:nvPr>
        </p:nvSpPr>
        <p:spPr>
          <a:xfrm>
            <a:off x="461966" y="4005944"/>
            <a:ext cx="8224837" cy="211545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5"/>
          </p:nvPr>
        </p:nvSpPr>
        <p:spPr>
          <a:xfrm>
            <a:off x="203205" y="6573636"/>
            <a:ext cx="3146631" cy="184666"/>
          </a:xfrm>
        </p:spPr>
        <p:txBody>
          <a:bodyPr wrap="none" lIns="0" tIns="0" rIns="0" bIns="0" anchor="b">
            <a:spAutoFit/>
          </a:bodyPr>
          <a:lstStyle>
            <a:lvl1pPr marL="0" marR="0" indent="0" algn="l" defTabSz="914400" rtl="0" eaLnBrk="1" fontAlgn="auto" latinLnBrk="0" hangingPunct="1">
              <a:lnSpc>
                <a:spcPct val="100000"/>
              </a:lnSpc>
              <a:spcBef>
                <a:spcPts val="0"/>
              </a:spcBef>
              <a:spcAft>
                <a:spcPts val="0"/>
              </a:spcAft>
              <a:buClr>
                <a:srgbClr val="003399"/>
              </a:buClr>
              <a:buSzTx/>
              <a:buFont typeface="Arial" pitchFamily="34" charset="0"/>
              <a:buNone/>
              <a:tabLst/>
              <a:defRPr sz="1200"/>
            </a:lvl1pPr>
          </a:lstStyle>
          <a:p>
            <a:pPr lvl="0"/>
            <a:r>
              <a:rPr lang="it-IT"/>
              <a:t>Fare clic per modificare stili del testo dello schema</a:t>
            </a:r>
          </a:p>
        </p:txBody>
      </p:sp>
      <p:sp>
        <p:nvSpPr>
          <p:cNvPr id="11" name="Text Placeholder 13"/>
          <p:cNvSpPr>
            <a:spLocks noGrp="1"/>
          </p:cNvSpPr>
          <p:nvPr>
            <p:ph type="body" sz="quarter" idx="16"/>
          </p:nvPr>
        </p:nvSpPr>
        <p:spPr>
          <a:xfrm>
            <a:off x="5341381" y="30482"/>
            <a:ext cx="3741665" cy="276999"/>
          </a:xfrm>
          <a:noFill/>
        </p:spPr>
        <p:txBody>
          <a:bodyPr wrap="none" rtlCol="0">
            <a:spAutoFit/>
          </a:bodyPr>
          <a:lstStyle>
            <a:lvl1pPr algn="r">
              <a:defRPr lang="en-US" sz="1200" b="1" i="1" dirty="0" smtClean="0">
                <a:solidFill>
                  <a:schemeClr val="bg1"/>
                </a:solidFill>
              </a:defRPr>
            </a:lvl1pPr>
          </a:lstStyle>
          <a:p>
            <a:pPr lvl="0"/>
            <a:r>
              <a:rPr lang="it-IT"/>
              <a:t>Fare clic per modificare stili del testo dello schema</a:t>
            </a:r>
          </a:p>
        </p:txBody>
      </p:sp>
      <p:sp>
        <p:nvSpPr>
          <p:cNvPr id="3" name="Slide Number Placeholder 6">
            <a:extLst>
              <a:ext uri="{FF2B5EF4-FFF2-40B4-BE49-F238E27FC236}">
                <a16:creationId xmlns:a16="http://schemas.microsoft.com/office/drawing/2014/main" id="{4621CC02-B3C5-93F8-F26D-A990E2C6CA97}"/>
              </a:ext>
            </a:extLst>
          </p:cNvPr>
          <p:cNvSpPr>
            <a:spLocks noGrp="1"/>
          </p:cNvSpPr>
          <p:nvPr>
            <p:ph type="sldNum" sz="quarter" idx="17"/>
          </p:nvPr>
        </p:nvSpPr>
        <p:spPr>
          <a:xfrm>
            <a:off x="8662988" y="6515100"/>
            <a:ext cx="398462" cy="277813"/>
          </a:xfrm>
        </p:spPr>
        <p:txBody>
          <a:bodyPr/>
          <a:lstStyle>
            <a:lvl1pPr>
              <a:defRPr>
                <a:latin typeface="Arial" panose="020B0604020202020204" pitchFamily="34" charset="0"/>
              </a:defRPr>
            </a:lvl1pPr>
          </a:lstStyle>
          <a:p>
            <a:pPr>
              <a:defRPr/>
            </a:pPr>
            <a:fld id="{9FBF68BF-FB66-481C-BDB1-EB77B6FB81E3}" type="slidenum">
              <a:rPr lang="en-US" altLang="it-IT"/>
              <a:pPr>
                <a:defRPr/>
              </a:pPr>
              <a:t>‹N›</a:t>
            </a:fld>
            <a:endParaRPr lang="en-US" altLang="it-IT"/>
          </a:p>
        </p:txBody>
      </p:sp>
    </p:spTree>
    <p:extLst>
      <p:ext uri="{BB962C8B-B14F-4D97-AF65-F5344CB8AC3E}">
        <p14:creationId xmlns:p14="http://schemas.microsoft.com/office/powerpoint/2010/main" val="352490918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13"/>
          <p:cNvSpPr>
            <a:spLocks noGrp="1"/>
          </p:cNvSpPr>
          <p:nvPr>
            <p:ph type="body" sz="quarter" idx="14"/>
          </p:nvPr>
        </p:nvSpPr>
        <p:spPr>
          <a:xfrm>
            <a:off x="203205" y="6573636"/>
            <a:ext cx="3146631" cy="184666"/>
          </a:xfrm>
        </p:spPr>
        <p:txBody>
          <a:bodyPr wrap="none" lIns="0" tIns="0" rIns="0" bIns="0" anchor="b">
            <a:spAutoFit/>
          </a:bodyPr>
          <a:lstStyle>
            <a:lvl1pPr marL="0" marR="0" indent="0" algn="l" defTabSz="914400" rtl="0" eaLnBrk="1" fontAlgn="auto" latinLnBrk="0" hangingPunct="1">
              <a:lnSpc>
                <a:spcPct val="100000"/>
              </a:lnSpc>
              <a:spcBef>
                <a:spcPts val="0"/>
              </a:spcBef>
              <a:spcAft>
                <a:spcPts val="0"/>
              </a:spcAft>
              <a:buClr>
                <a:srgbClr val="003399"/>
              </a:buClr>
              <a:buSzTx/>
              <a:buFont typeface="Arial" pitchFamily="34" charset="0"/>
              <a:buNone/>
              <a:tabLst/>
              <a:defRPr sz="1200"/>
            </a:lvl1pPr>
          </a:lstStyle>
          <a:p>
            <a:pPr lvl="0"/>
            <a:r>
              <a:rPr lang="it-IT"/>
              <a:t>Fare clic per modificare stili del testo dello schema</a:t>
            </a:r>
          </a:p>
        </p:txBody>
      </p:sp>
      <p:sp>
        <p:nvSpPr>
          <p:cNvPr id="8" name="Text Placeholder 13"/>
          <p:cNvSpPr>
            <a:spLocks noGrp="1"/>
          </p:cNvSpPr>
          <p:nvPr>
            <p:ph type="body" sz="quarter" idx="15"/>
          </p:nvPr>
        </p:nvSpPr>
        <p:spPr>
          <a:xfrm>
            <a:off x="5341381" y="30482"/>
            <a:ext cx="3741665" cy="276999"/>
          </a:xfrm>
          <a:noFill/>
        </p:spPr>
        <p:txBody>
          <a:bodyPr wrap="none" rtlCol="0">
            <a:spAutoFit/>
          </a:bodyPr>
          <a:lstStyle>
            <a:lvl1pPr algn="r">
              <a:defRPr lang="en-US" sz="1200" b="1" i="1" dirty="0" smtClean="0">
                <a:solidFill>
                  <a:schemeClr val="bg1"/>
                </a:solidFill>
              </a:defRPr>
            </a:lvl1pPr>
          </a:lstStyle>
          <a:p>
            <a:pPr lvl="0"/>
            <a:r>
              <a:rPr lang="it-IT"/>
              <a:t>Fare clic per modificare stili del testo dello schema</a:t>
            </a:r>
          </a:p>
        </p:txBody>
      </p:sp>
      <p:sp>
        <p:nvSpPr>
          <p:cNvPr id="3" name="Slide Number Placeholder 4">
            <a:extLst>
              <a:ext uri="{FF2B5EF4-FFF2-40B4-BE49-F238E27FC236}">
                <a16:creationId xmlns:a16="http://schemas.microsoft.com/office/drawing/2014/main" id="{C5E6C169-B394-C3C8-D107-D7FF2529F5CC}"/>
              </a:ext>
            </a:extLst>
          </p:cNvPr>
          <p:cNvSpPr>
            <a:spLocks noGrp="1"/>
          </p:cNvSpPr>
          <p:nvPr>
            <p:ph type="sldNum" sz="quarter" idx="16"/>
          </p:nvPr>
        </p:nvSpPr>
        <p:spPr>
          <a:xfrm>
            <a:off x="8662988" y="6515100"/>
            <a:ext cx="398462" cy="277813"/>
          </a:xfrm>
        </p:spPr>
        <p:txBody>
          <a:bodyPr/>
          <a:lstStyle>
            <a:lvl1pPr>
              <a:defRPr>
                <a:latin typeface="Arial" panose="020B0604020202020204" pitchFamily="34" charset="0"/>
              </a:defRPr>
            </a:lvl1pPr>
          </a:lstStyle>
          <a:p>
            <a:pPr>
              <a:defRPr/>
            </a:pPr>
            <a:fld id="{B7633C3C-63F9-4019-A501-D2276F037C17}" type="slidenum">
              <a:rPr lang="en-US" altLang="it-IT"/>
              <a:pPr>
                <a:defRPr/>
              </a:pPr>
              <a:t>‹N›</a:t>
            </a:fld>
            <a:endParaRPr lang="en-US" altLang="it-IT"/>
          </a:p>
        </p:txBody>
      </p:sp>
    </p:spTree>
    <p:extLst>
      <p:ext uri="{BB962C8B-B14F-4D97-AF65-F5344CB8AC3E}">
        <p14:creationId xmlns:p14="http://schemas.microsoft.com/office/powerpoint/2010/main" val="2504541568"/>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13"/>
          <p:cNvSpPr>
            <a:spLocks noGrp="1"/>
          </p:cNvSpPr>
          <p:nvPr>
            <p:ph type="body" sz="quarter" idx="14"/>
          </p:nvPr>
        </p:nvSpPr>
        <p:spPr>
          <a:xfrm>
            <a:off x="203205" y="6573636"/>
            <a:ext cx="3146631" cy="184666"/>
          </a:xfrm>
        </p:spPr>
        <p:txBody>
          <a:bodyPr wrap="none" lIns="0" tIns="0" rIns="0" bIns="0" anchor="b">
            <a:spAutoFit/>
          </a:bodyPr>
          <a:lstStyle>
            <a:lvl1pPr marL="0" indent="0">
              <a:spcBef>
                <a:spcPts val="0"/>
              </a:spcBef>
              <a:buNone/>
              <a:defRPr sz="1200"/>
            </a:lvl1pPr>
          </a:lstStyle>
          <a:p>
            <a:pPr lvl="0"/>
            <a:r>
              <a:rPr lang="it-IT"/>
              <a:t>Fare clic per modificare stili del testo dello schema</a:t>
            </a:r>
          </a:p>
        </p:txBody>
      </p:sp>
      <p:sp>
        <p:nvSpPr>
          <p:cNvPr id="2" name="Slide Number Placeholder 3">
            <a:extLst>
              <a:ext uri="{FF2B5EF4-FFF2-40B4-BE49-F238E27FC236}">
                <a16:creationId xmlns:a16="http://schemas.microsoft.com/office/drawing/2014/main" id="{1C09FF19-DEA9-8B05-97A9-E9B5582627DC}"/>
              </a:ext>
            </a:extLst>
          </p:cNvPr>
          <p:cNvSpPr>
            <a:spLocks noGrp="1"/>
          </p:cNvSpPr>
          <p:nvPr>
            <p:ph type="sldNum" sz="quarter" idx="15"/>
          </p:nvPr>
        </p:nvSpPr>
        <p:spPr>
          <a:xfrm>
            <a:off x="8662988" y="6515100"/>
            <a:ext cx="398462" cy="277813"/>
          </a:xfrm>
        </p:spPr>
        <p:txBody>
          <a:bodyPr/>
          <a:lstStyle>
            <a:lvl1pPr>
              <a:defRPr>
                <a:latin typeface="Arial" panose="020B0604020202020204" pitchFamily="34" charset="0"/>
              </a:defRPr>
            </a:lvl1pPr>
          </a:lstStyle>
          <a:p>
            <a:pPr>
              <a:defRPr/>
            </a:pPr>
            <a:fld id="{C98CD69C-87B0-48F2-A175-37D3CE917C3D}" type="slidenum">
              <a:rPr lang="en-US" altLang="it-IT"/>
              <a:pPr>
                <a:defRPr/>
              </a:pPr>
              <a:t>‹N›</a:t>
            </a:fld>
            <a:endParaRPr lang="en-US" altLang="it-IT"/>
          </a:p>
        </p:txBody>
      </p:sp>
    </p:spTree>
    <p:extLst>
      <p:ext uri="{BB962C8B-B14F-4D97-AF65-F5344CB8AC3E}">
        <p14:creationId xmlns:p14="http://schemas.microsoft.com/office/powerpoint/2010/main" val="223581854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9" name="Title 1"/>
          <p:cNvSpPr>
            <a:spLocks noGrp="1"/>
          </p:cNvSpPr>
          <p:nvPr>
            <p:ph type="ctrTitle"/>
          </p:nvPr>
        </p:nvSpPr>
        <p:spPr>
          <a:xfrm>
            <a:off x="685800" y="1134548"/>
            <a:ext cx="7772400" cy="1470025"/>
          </a:xfrm>
          <a:noFill/>
        </p:spPr>
        <p:txBody>
          <a:bodyPr anchor="b">
            <a:normAutofit/>
          </a:bodyPr>
          <a:lstStyle>
            <a:lvl1pPr>
              <a:defRPr sz="3200">
                <a:solidFill>
                  <a:srgbClr val="003399"/>
                </a:solidFill>
              </a:defRPr>
            </a:lvl1pPr>
          </a:lstStyle>
          <a:p>
            <a:r>
              <a:rPr lang="en-US" dirty="0"/>
              <a:t>Click to edit Master title style</a:t>
            </a:r>
          </a:p>
        </p:txBody>
      </p:sp>
      <p:sp>
        <p:nvSpPr>
          <p:cNvPr id="10" name="Subtitle 2"/>
          <p:cNvSpPr>
            <a:spLocks noGrp="1"/>
          </p:cNvSpPr>
          <p:nvPr>
            <p:ph type="subTitle" idx="1"/>
          </p:nvPr>
        </p:nvSpPr>
        <p:spPr>
          <a:xfrm>
            <a:off x="685800" y="2819428"/>
            <a:ext cx="7772400" cy="770467"/>
          </a:xfrm>
          <a:prstGeom prst="rect">
            <a:avLst/>
          </a:prstGeom>
        </p:spPr>
        <p:txBody>
          <a:bodyPr>
            <a:normAutofit/>
          </a:bodyPr>
          <a:lstStyle>
            <a:lvl1pPr marL="0" indent="0" algn="ctr">
              <a:spcBef>
                <a:spcPts val="0"/>
              </a:spcBef>
              <a:buNone/>
              <a:defRPr sz="22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Text Placeholder 12"/>
          <p:cNvSpPr>
            <a:spLocks noGrp="1"/>
          </p:cNvSpPr>
          <p:nvPr>
            <p:ph type="body" sz="quarter" idx="14"/>
          </p:nvPr>
        </p:nvSpPr>
        <p:spPr>
          <a:xfrm>
            <a:off x="685800" y="4115468"/>
            <a:ext cx="7772400" cy="600458"/>
          </a:xfrm>
          <a:prstGeom prst="rect">
            <a:avLst/>
          </a:prstGeom>
        </p:spPr>
        <p:txBody>
          <a:bodyPr>
            <a:normAutofit/>
          </a:bodyPr>
          <a:lstStyle>
            <a:lvl1pPr marL="0" indent="0" algn="ctr">
              <a:spcBef>
                <a:spcPts val="0"/>
              </a:spcBef>
              <a:buNone/>
              <a:defRPr sz="2000" i="1">
                <a:solidFill>
                  <a:srgbClr val="1F497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33393906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
        <p:nvSpPr>
          <p:cNvPr id="14" name="Text Placeholder 13"/>
          <p:cNvSpPr>
            <a:spLocks noGrp="1"/>
          </p:cNvSpPr>
          <p:nvPr>
            <p:ph type="body" sz="quarter" idx="14"/>
          </p:nvPr>
        </p:nvSpPr>
        <p:spPr>
          <a:xfrm>
            <a:off x="203190" y="6573636"/>
            <a:ext cx="1879810"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80619521-ACC7-6E5B-BF26-CB4BF20C6E39}"/>
              </a:ext>
            </a:extLst>
          </p:cNvPr>
          <p:cNvSpPr>
            <a:spLocks noGrp="1"/>
          </p:cNvSpPr>
          <p:nvPr>
            <p:ph type="sldNum" sz="quarter" idx="15"/>
          </p:nvPr>
        </p:nvSpPr>
        <p:spPr>
          <a:xfrm>
            <a:off x="8662988" y="6515100"/>
            <a:ext cx="398462" cy="277813"/>
          </a:xfrm>
        </p:spPr>
        <p:txBody>
          <a:bodyPr/>
          <a:lstStyle>
            <a:lvl1pPr>
              <a:defRPr>
                <a:solidFill>
                  <a:srgbClr val="898989"/>
                </a:solidFill>
                <a:latin typeface="Arial" panose="020B0604020202020204" pitchFamily="34" charset="0"/>
              </a:defRPr>
            </a:lvl1pPr>
          </a:lstStyle>
          <a:p>
            <a:pPr>
              <a:defRPr/>
            </a:pPr>
            <a:fld id="{7B127945-42BB-4A0C-9BED-48387C7399F5}" type="slidenum">
              <a:rPr lang="en-US" altLang="it-IT"/>
              <a:pPr>
                <a:defRPr/>
              </a:pPr>
              <a:t>‹N›</a:t>
            </a:fld>
            <a:endParaRPr lang="en-US" altLang="it-IT"/>
          </a:p>
        </p:txBody>
      </p:sp>
    </p:spTree>
    <p:extLst>
      <p:ext uri="{BB962C8B-B14F-4D97-AF65-F5344CB8AC3E}">
        <p14:creationId xmlns:p14="http://schemas.microsoft.com/office/powerpoint/2010/main" val="302292675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2911306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A90C06DA-154D-8112-61DD-521F382F623F}"/>
              </a:ext>
            </a:extLst>
          </p:cNvPr>
          <p:cNvSpPr txBox="1">
            <a:spLocks/>
          </p:cNvSpPr>
          <p:nvPr userDrawn="1"/>
        </p:nvSpPr>
        <p:spPr>
          <a:xfrm>
            <a:off x="0" y="0"/>
            <a:ext cx="9144000" cy="822325"/>
          </a:xfrm>
          <a:prstGeom prst="rect">
            <a:avLst/>
          </a:prstGeo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0" scaled="1"/>
            <a:tileRect/>
          </a:gradFill>
        </p:spPr>
        <p:txBody>
          <a:bodyPr lIns="468000" rIns="396000" anchor="ctr">
            <a:normAutofit/>
          </a:bodyPr>
          <a:lstStyle>
            <a:lvl1pPr algn="l" defTabSz="914400" rtl="0" eaLnBrk="1" latinLnBrk="0" hangingPunct="1">
              <a:spcBef>
                <a:spcPct val="0"/>
              </a:spcBef>
              <a:buNone/>
              <a:defRPr sz="3200" b="1" kern="1200">
                <a:solidFill>
                  <a:schemeClr val="bg1"/>
                </a:solidFill>
                <a:latin typeface="+mj-lt"/>
                <a:ea typeface="+mj-ea"/>
                <a:cs typeface="+mj-cs"/>
              </a:defRPr>
            </a:lvl1pPr>
          </a:lstStyle>
          <a:p>
            <a:pPr fontAlgn="auto">
              <a:spcAft>
                <a:spcPts val="0"/>
              </a:spcAft>
              <a:defRPr/>
            </a:pPr>
            <a:endParaRPr lang="en-GB" dirty="0">
              <a:solidFill>
                <a:sysClr val="window" lastClr="FFFFFF"/>
              </a:solidFill>
            </a:endParaRPr>
          </a:p>
        </p:txBody>
      </p:sp>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4"/>
          </p:nvPr>
        </p:nvSpPr>
        <p:spPr>
          <a:xfrm>
            <a:off x="203190" y="6573636"/>
            <a:ext cx="1879810"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FADA7397-13B8-DCD5-8679-1F8815214CD3}"/>
              </a:ext>
            </a:extLst>
          </p:cNvPr>
          <p:cNvSpPr>
            <a:spLocks noGrp="1"/>
          </p:cNvSpPr>
          <p:nvPr>
            <p:ph type="sldNum" sz="quarter" idx="15"/>
          </p:nvPr>
        </p:nvSpPr>
        <p:spPr>
          <a:xfrm>
            <a:off x="8662988" y="6515100"/>
            <a:ext cx="398462" cy="277813"/>
          </a:xfrm>
        </p:spPr>
        <p:txBody>
          <a:bodyPr/>
          <a:lstStyle>
            <a:lvl1pPr>
              <a:defRPr>
                <a:solidFill>
                  <a:srgbClr val="898989"/>
                </a:solidFill>
                <a:latin typeface="Arial" panose="020B0604020202020204" pitchFamily="34" charset="0"/>
              </a:defRPr>
            </a:lvl1pPr>
          </a:lstStyle>
          <a:p>
            <a:pPr>
              <a:defRPr/>
            </a:pPr>
            <a:fld id="{1771A1C9-8474-4A5A-9573-1F935551D6B3}" type="slidenum">
              <a:rPr lang="en-US" altLang="it-IT"/>
              <a:pPr>
                <a:defRPr/>
              </a:pPr>
              <a:t>‹N›</a:t>
            </a:fld>
            <a:endParaRPr lang="en-US" altLang="it-IT"/>
          </a:p>
        </p:txBody>
      </p:sp>
    </p:spTree>
    <p:extLst>
      <p:ext uri="{BB962C8B-B14F-4D97-AF65-F5344CB8AC3E}">
        <p14:creationId xmlns:p14="http://schemas.microsoft.com/office/powerpoint/2010/main" val="3515005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379001873"/>
      </p:ext>
    </p:extLst>
  </p:cSld>
  <p:clrMapOvr>
    <a:masterClrMapping/>
  </p:clrMapOvr>
  <p:transition>
    <p:wipe dir="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7" descr="BMS logo">
            <a:extLst>
              <a:ext uri="{FF2B5EF4-FFF2-40B4-BE49-F238E27FC236}">
                <a16:creationId xmlns:a16="http://schemas.microsoft.com/office/drawing/2014/main" id="{B8A20E23-720C-AF90-8AF0-1953B4A7F5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3200" y="5595938"/>
            <a:ext cx="23177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685800" y="1134548"/>
            <a:ext cx="7772400" cy="1470025"/>
          </a:xfrm>
          <a:noFill/>
        </p:spPr>
        <p:txBody>
          <a:bodyPr anchor="b">
            <a:normAutofit/>
          </a:bodyPr>
          <a:lstStyle>
            <a:lvl1pPr>
              <a:defRPr sz="3200">
                <a:solidFill>
                  <a:srgbClr val="003399"/>
                </a:solidFill>
              </a:defRPr>
            </a:lvl1pPr>
          </a:lstStyle>
          <a:p>
            <a:r>
              <a:rPr lang="en-US" dirty="0"/>
              <a:t>Click to edit Master title style</a:t>
            </a:r>
          </a:p>
        </p:txBody>
      </p:sp>
      <p:sp>
        <p:nvSpPr>
          <p:cNvPr id="10" name="Subtitle 2"/>
          <p:cNvSpPr>
            <a:spLocks noGrp="1"/>
          </p:cNvSpPr>
          <p:nvPr>
            <p:ph type="subTitle" idx="1"/>
          </p:nvPr>
        </p:nvSpPr>
        <p:spPr>
          <a:xfrm>
            <a:off x="685800" y="2819428"/>
            <a:ext cx="7772400" cy="770467"/>
          </a:xfrm>
          <a:prstGeom prst="rect">
            <a:avLst/>
          </a:prstGeom>
        </p:spPr>
        <p:txBody>
          <a:bodyPr>
            <a:normAutofit/>
          </a:bodyPr>
          <a:lstStyle>
            <a:lvl1pPr marL="0" indent="0" algn="ctr">
              <a:spcBef>
                <a:spcPts val="0"/>
              </a:spcBef>
              <a:buNone/>
              <a:defRPr sz="22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Text Placeholder 12"/>
          <p:cNvSpPr>
            <a:spLocks noGrp="1"/>
          </p:cNvSpPr>
          <p:nvPr>
            <p:ph type="body" sz="quarter" idx="14"/>
          </p:nvPr>
        </p:nvSpPr>
        <p:spPr>
          <a:xfrm>
            <a:off x="685800" y="4115468"/>
            <a:ext cx="7772400" cy="600458"/>
          </a:xfrm>
          <a:prstGeom prst="rect">
            <a:avLst/>
          </a:prstGeom>
        </p:spPr>
        <p:txBody>
          <a:bodyPr>
            <a:normAutofit/>
          </a:bodyPr>
          <a:lstStyle>
            <a:lvl1pPr marL="0" indent="0" algn="ctr">
              <a:spcBef>
                <a:spcPts val="0"/>
              </a:spcBef>
              <a:buNone/>
              <a:defRPr sz="2000" i="1">
                <a:solidFill>
                  <a:srgbClr val="00339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7" name="Text Placeholder 13"/>
          <p:cNvSpPr>
            <a:spLocks noGrp="1"/>
          </p:cNvSpPr>
          <p:nvPr>
            <p:ph type="body" sz="quarter" idx="15"/>
          </p:nvPr>
        </p:nvSpPr>
        <p:spPr>
          <a:xfrm>
            <a:off x="5761061" y="6252289"/>
            <a:ext cx="3146631" cy="517065"/>
          </a:xfrm>
        </p:spPr>
        <p:txBody>
          <a:bodyPr wrap="none" lIns="0" tIns="0" rIns="0" bIns="0" anchor="b">
            <a:spAutoFit/>
          </a:bodyPr>
          <a:lstStyle>
            <a:lvl1pPr marL="0" indent="0" algn="r">
              <a:spcBef>
                <a:spcPts val="0"/>
              </a:spcBef>
              <a:buNone/>
              <a:defRPr sz="1200" baseline="0"/>
            </a:lvl1pPr>
          </a:lstStyle>
          <a:p>
            <a:pPr lvl="0"/>
            <a:r>
              <a:rPr lang="it-IT"/>
              <a:t>Fare clic per modificare stili del testo dello schema</a:t>
            </a:r>
          </a:p>
          <a:p>
            <a:pPr lvl="1"/>
            <a:r>
              <a:rPr lang="it-IT"/>
              <a:t>Secondo livello</a:t>
            </a:r>
          </a:p>
        </p:txBody>
      </p:sp>
    </p:spTree>
    <p:extLst>
      <p:ext uri="{BB962C8B-B14F-4D97-AF65-F5344CB8AC3E}">
        <p14:creationId xmlns:p14="http://schemas.microsoft.com/office/powerpoint/2010/main" val="240978065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1955803"/>
            <a:ext cx="9144000" cy="1476377"/>
          </a:xfr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2700000" scaled="1"/>
            <a:tileRect/>
          </a:gradFill>
        </p:spPr>
        <p:txBody>
          <a:bodyPr lIns="720000" rIns="720000">
            <a:normAutofit/>
          </a:bodyPr>
          <a:lstStyle>
            <a:lvl1pPr algn="l">
              <a:defRPr sz="2800" b="1" cap="all"/>
            </a:lvl1pPr>
          </a:lstStyle>
          <a:p>
            <a:r>
              <a:rPr lang="en-US" dirty="0"/>
              <a:t>Click to edit Master title style</a:t>
            </a:r>
          </a:p>
        </p:txBody>
      </p:sp>
      <p:sp>
        <p:nvSpPr>
          <p:cNvPr id="3" name="Text Placeholder 2"/>
          <p:cNvSpPr>
            <a:spLocks noGrp="1"/>
          </p:cNvSpPr>
          <p:nvPr>
            <p:ph type="body" idx="1"/>
          </p:nvPr>
        </p:nvSpPr>
        <p:spPr>
          <a:xfrm>
            <a:off x="685800" y="3581406"/>
            <a:ext cx="7772400" cy="977900"/>
          </a:xfrm>
          <a:prstGeom prst="rect">
            <a:avLst/>
          </a:prstGeom>
        </p:spPr>
        <p:txBody>
          <a:bodyPr/>
          <a:lstStyle>
            <a:lvl1pPr marL="0" indent="0">
              <a:spcBef>
                <a:spcPts val="0"/>
              </a:spcBef>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6364551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457200" y="1600200"/>
            <a:ext cx="8229600" cy="452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p:cNvSpPr>
            <a:spLocks noGrp="1"/>
          </p:cNvSpPr>
          <p:nvPr>
            <p:ph type="body" sz="quarter" idx="14"/>
          </p:nvPr>
        </p:nvSpPr>
        <p:spPr>
          <a:xfrm>
            <a:off x="203205" y="6573636"/>
            <a:ext cx="3146631" cy="184666"/>
          </a:xfrm>
        </p:spPr>
        <p:txBody>
          <a:bodyPr wrap="none" lIns="0" tIns="0" rIns="0" bIns="0" anchor="b">
            <a:spAutoFit/>
          </a:bodyPr>
          <a:lstStyle>
            <a:lvl1pPr marL="0" indent="0">
              <a:spcBef>
                <a:spcPts val="0"/>
              </a:spcBef>
              <a:buNone/>
              <a:defRPr sz="1200" baseline="0"/>
            </a:lvl1pPr>
          </a:lstStyle>
          <a:p>
            <a:pPr lvl="0"/>
            <a:r>
              <a:rPr lang="it-IT"/>
              <a:t>Fare clic per modificare stili del testo dello schema</a:t>
            </a:r>
          </a:p>
        </p:txBody>
      </p:sp>
      <p:sp>
        <p:nvSpPr>
          <p:cNvPr id="8" name="Text Placeholder 13"/>
          <p:cNvSpPr>
            <a:spLocks noGrp="1"/>
          </p:cNvSpPr>
          <p:nvPr>
            <p:ph type="body" sz="quarter" idx="15"/>
          </p:nvPr>
        </p:nvSpPr>
        <p:spPr>
          <a:xfrm>
            <a:off x="5341381" y="30482"/>
            <a:ext cx="3741665" cy="276999"/>
          </a:xfrm>
          <a:noFill/>
        </p:spPr>
        <p:txBody>
          <a:bodyPr wrap="none" rtlCol="0">
            <a:spAutoFit/>
          </a:bodyPr>
          <a:lstStyle>
            <a:lvl1pPr algn="r">
              <a:defRPr lang="en-US" sz="1200" b="1" i="1" dirty="0" smtClean="0">
                <a:solidFill>
                  <a:schemeClr val="bg1"/>
                </a:solidFill>
              </a:defRPr>
            </a:lvl1pPr>
          </a:lstStyle>
          <a:p>
            <a:pPr lvl="0"/>
            <a:r>
              <a:rPr lang="it-IT"/>
              <a:t>Fare clic per modificare stili del testo dello schema</a:t>
            </a:r>
          </a:p>
        </p:txBody>
      </p:sp>
      <p:sp>
        <p:nvSpPr>
          <p:cNvPr id="3" name="Slide Number Placeholder 5">
            <a:extLst>
              <a:ext uri="{FF2B5EF4-FFF2-40B4-BE49-F238E27FC236}">
                <a16:creationId xmlns:a16="http://schemas.microsoft.com/office/drawing/2014/main" id="{689ECDD8-FE32-F84B-CE06-CD7E979E6E16}"/>
              </a:ext>
            </a:extLst>
          </p:cNvPr>
          <p:cNvSpPr>
            <a:spLocks noGrp="1"/>
          </p:cNvSpPr>
          <p:nvPr>
            <p:ph type="sldNum" sz="quarter" idx="16"/>
          </p:nvPr>
        </p:nvSpPr>
        <p:spPr>
          <a:xfrm>
            <a:off x="8662988" y="6515100"/>
            <a:ext cx="398462" cy="277813"/>
          </a:xfrm>
        </p:spPr>
        <p:txBody>
          <a:bodyPr/>
          <a:lstStyle>
            <a:lvl1pPr>
              <a:defRPr>
                <a:latin typeface="Arial" panose="020B0604020202020204" pitchFamily="34" charset="0"/>
              </a:defRPr>
            </a:lvl1pPr>
          </a:lstStyle>
          <a:p>
            <a:pPr>
              <a:defRPr/>
            </a:pPr>
            <a:fld id="{C78A5F7A-767D-44A3-B0A0-C8688E84E677}" type="slidenum">
              <a:rPr lang="en-US" altLang="it-IT"/>
              <a:pPr>
                <a:defRPr/>
              </a:pPr>
              <a:t>‹N›</a:t>
            </a:fld>
            <a:endParaRPr lang="en-US" altLang="it-IT"/>
          </a:p>
        </p:txBody>
      </p:sp>
    </p:spTree>
    <p:extLst>
      <p:ext uri="{BB962C8B-B14F-4D97-AF65-F5344CB8AC3E}">
        <p14:creationId xmlns:p14="http://schemas.microsoft.com/office/powerpoint/2010/main" val="328156960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1600200"/>
            <a:ext cx="4046538" cy="4521200"/>
          </a:xfrm>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8"/>
          <p:cNvSpPr>
            <a:spLocks noGrp="1"/>
          </p:cNvSpPr>
          <p:nvPr>
            <p:ph sz="quarter" idx="14"/>
          </p:nvPr>
        </p:nvSpPr>
        <p:spPr>
          <a:xfrm>
            <a:off x="4640263" y="1600200"/>
            <a:ext cx="4046538" cy="452120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5"/>
          </p:nvPr>
        </p:nvSpPr>
        <p:spPr>
          <a:xfrm>
            <a:off x="203205" y="6573636"/>
            <a:ext cx="3146631" cy="184666"/>
          </a:xfrm>
        </p:spPr>
        <p:txBody>
          <a:bodyPr wrap="none" lIns="0" tIns="0" rIns="0" bIns="0" anchor="b">
            <a:spAutoFit/>
          </a:bodyPr>
          <a:lstStyle>
            <a:lvl1pPr marL="0" marR="0" indent="0" algn="l" defTabSz="914400" rtl="0" eaLnBrk="1" fontAlgn="auto" latinLnBrk="0" hangingPunct="1">
              <a:lnSpc>
                <a:spcPct val="100000"/>
              </a:lnSpc>
              <a:spcBef>
                <a:spcPts val="0"/>
              </a:spcBef>
              <a:spcAft>
                <a:spcPts val="0"/>
              </a:spcAft>
              <a:buClr>
                <a:srgbClr val="003399"/>
              </a:buClr>
              <a:buSzTx/>
              <a:buFont typeface="Arial" pitchFamily="34" charset="0"/>
              <a:buNone/>
              <a:tabLst/>
              <a:defRPr sz="1200"/>
            </a:lvl1pPr>
          </a:lstStyle>
          <a:p>
            <a:pPr lvl="0"/>
            <a:r>
              <a:rPr lang="it-IT"/>
              <a:t>Fare clic per modificare stili del testo dello schema</a:t>
            </a:r>
          </a:p>
        </p:txBody>
      </p:sp>
      <p:sp>
        <p:nvSpPr>
          <p:cNvPr id="11" name="Text Placeholder 13"/>
          <p:cNvSpPr>
            <a:spLocks noGrp="1"/>
          </p:cNvSpPr>
          <p:nvPr>
            <p:ph type="body" sz="quarter" idx="16"/>
          </p:nvPr>
        </p:nvSpPr>
        <p:spPr>
          <a:xfrm>
            <a:off x="5341381" y="30482"/>
            <a:ext cx="3741665" cy="276999"/>
          </a:xfrm>
          <a:noFill/>
        </p:spPr>
        <p:txBody>
          <a:bodyPr wrap="none" rtlCol="0">
            <a:spAutoFit/>
          </a:bodyPr>
          <a:lstStyle>
            <a:lvl1pPr algn="r">
              <a:defRPr lang="en-US" sz="1200" b="1" i="1" dirty="0" smtClean="0">
                <a:solidFill>
                  <a:schemeClr val="bg1"/>
                </a:solidFill>
              </a:defRPr>
            </a:lvl1pPr>
          </a:lstStyle>
          <a:p>
            <a:pPr lvl="0"/>
            <a:r>
              <a:rPr lang="it-IT"/>
              <a:t>Fare clic per modificare stili del testo dello schema</a:t>
            </a:r>
          </a:p>
        </p:txBody>
      </p:sp>
      <p:sp>
        <p:nvSpPr>
          <p:cNvPr id="3" name="Slide Number Placeholder 6">
            <a:extLst>
              <a:ext uri="{FF2B5EF4-FFF2-40B4-BE49-F238E27FC236}">
                <a16:creationId xmlns:a16="http://schemas.microsoft.com/office/drawing/2014/main" id="{DB63CE8C-9E49-8879-0E10-8C95418EC34C}"/>
              </a:ext>
            </a:extLst>
          </p:cNvPr>
          <p:cNvSpPr>
            <a:spLocks noGrp="1"/>
          </p:cNvSpPr>
          <p:nvPr>
            <p:ph type="sldNum" sz="quarter" idx="17"/>
          </p:nvPr>
        </p:nvSpPr>
        <p:spPr>
          <a:xfrm>
            <a:off x="8662988" y="6515100"/>
            <a:ext cx="398462" cy="277813"/>
          </a:xfrm>
        </p:spPr>
        <p:txBody>
          <a:bodyPr/>
          <a:lstStyle>
            <a:lvl1pPr>
              <a:defRPr>
                <a:latin typeface="Arial" panose="020B0604020202020204" pitchFamily="34" charset="0"/>
              </a:defRPr>
            </a:lvl1pPr>
          </a:lstStyle>
          <a:p>
            <a:pPr>
              <a:defRPr/>
            </a:pPr>
            <a:fld id="{F989F149-9224-4FF7-B641-039318FEFDB6}" type="slidenum">
              <a:rPr lang="en-US" altLang="it-IT"/>
              <a:pPr>
                <a:defRPr/>
              </a:pPr>
              <a:t>‹N›</a:t>
            </a:fld>
            <a:endParaRPr lang="en-US" altLang="it-IT"/>
          </a:p>
        </p:txBody>
      </p:sp>
    </p:spTree>
    <p:extLst>
      <p:ext uri="{BB962C8B-B14F-4D97-AF65-F5344CB8AC3E}">
        <p14:creationId xmlns:p14="http://schemas.microsoft.com/office/powerpoint/2010/main" val="272744934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Left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1600200"/>
            <a:ext cx="4046538" cy="4521200"/>
          </a:xfrm>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p>
        </p:txBody>
      </p:sp>
      <p:sp>
        <p:nvSpPr>
          <p:cNvPr id="6" name="Text Placeholder 13"/>
          <p:cNvSpPr>
            <a:spLocks noGrp="1"/>
          </p:cNvSpPr>
          <p:nvPr>
            <p:ph type="body" sz="quarter" idx="14"/>
          </p:nvPr>
        </p:nvSpPr>
        <p:spPr>
          <a:xfrm>
            <a:off x="203205" y="6573636"/>
            <a:ext cx="3146631" cy="184666"/>
          </a:xfrm>
        </p:spPr>
        <p:txBody>
          <a:bodyPr wrap="none" lIns="0" tIns="0" rIns="0" bIns="0" anchor="b">
            <a:spAutoFit/>
          </a:bodyPr>
          <a:lstStyle>
            <a:lvl1pPr marL="0" marR="0" indent="0" algn="l" defTabSz="914400" rtl="0" eaLnBrk="1" fontAlgn="auto" latinLnBrk="0" hangingPunct="1">
              <a:lnSpc>
                <a:spcPct val="100000"/>
              </a:lnSpc>
              <a:spcBef>
                <a:spcPts val="0"/>
              </a:spcBef>
              <a:spcAft>
                <a:spcPts val="0"/>
              </a:spcAft>
              <a:buClr>
                <a:srgbClr val="003399"/>
              </a:buClr>
              <a:buSzTx/>
              <a:buFont typeface="Arial" pitchFamily="34" charset="0"/>
              <a:buNone/>
              <a:tabLst/>
              <a:defRPr sz="1200"/>
            </a:lvl1pPr>
          </a:lstStyle>
          <a:p>
            <a:pPr lvl="0"/>
            <a:r>
              <a:rPr lang="it-IT"/>
              <a:t>Fare clic per modificare stili del testo dello schema</a:t>
            </a:r>
          </a:p>
        </p:txBody>
      </p:sp>
      <p:sp>
        <p:nvSpPr>
          <p:cNvPr id="10" name="Text Placeholder 13"/>
          <p:cNvSpPr>
            <a:spLocks noGrp="1"/>
          </p:cNvSpPr>
          <p:nvPr>
            <p:ph type="body" sz="quarter" idx="15"/>
          </p:nvPr>
        </p:nvSpPr>
        <p:spPr>
          <a:xfrm>
            <a:off x="5341381" y="30482"/>
            <a:ext cx="3741665" cy="276999"/>
          </a:xfrm>
          <a:noFill/>
        </p:spPr>
        <p:txBody>
          <a:bodyPr wrap="none" rtlCol="0">
            <a:spAutoFit/>
          </a:bodyPr>
          <a:lstStyle>
            <a:lvl1pPr algn="r">
              <a:defRPr lang="en-US" sz="1200" b="1" i="1" dirty="0" smtClean="0">
                <a:solidFill>
                  <a:schemeClr val="bg1"/>
                </a:solidFill>
              </a:defRPr>
            </a:lvl1pPr>
          </a:lstStyle>
          <a:p>
            <a:pPr lvl="0"/>
            <a:r>
              <a:rPr lang="it-IT"/>
              <a:t>Fare clic per modificare stili del testo dello schema</a:t>
            </a:r>
          </a:p>
        </p:txBody>
      </p:sp>
      <p:sp>
        <p:nvSpPr>
          <p:cNvPr id="3" name="Slide Number Placeholder 6">
            <a:extLst>
              <a:ext uri="{FF2B5EF4-FFF2-40B4-BE49-F238E27FC236}">
                <a16:creationId xmlns:a16="http://schemas.microsoft.com/office/drawing/2014/main" id="{8BCBEDE0-6C2F-BBDC-DBCE-9CBA44EE340F}"/>
              </a:ext>
            </a:extLst>
          </p:cNvPr>
          <p:cNvSpPr>
            <a:spLocks noGrp="1"/>
          </p:cNvSpPr>
          <p:nvPr>
            <p:ph type="sldNum" sz="quarter" idx="16"/>
          </p:nvPr>
        </p:nvSpPr>
        <p:spPr>
          <a:xfrm>
            <a:off x="8662988" y="6515100"/>
            <a:ext cx="398462" cy="277813"/>
          </a:xfrm>
        </p:spPr>
        <p:txBody>
          <a:bodyPr/>
          <a:lstStyle>
            <a:lvl1pPr>
              <a:defRPr>
                <a:latin typeface="Arial" panose="020B0604020202020204" pitchFamily="34" charset="0"/>
              </a:defRPr>
            </a:lvl1pPr>
          </a:lstStyle>
          <a:p>
            <a:pPr>
              <a:defRPr/>
            </a:pPr>
            <a:fld id="{98D0A69F-640C-49BE-9324-AFB13B8A954D}" type="slidenum">
              <a:rPr lang="en-US" altLang="it-IT"/>
              <a:pPr>
                <a:defRPr/>
              </a:pPr>
              <a:t>‹N›</a:t>
            </a:fld>
            <a:endParaRPr lang="en-US" altLang="it-IT"/>
          </a:p>
        </p:txBody>
      </p:sp>
    </p:spTree>
    <p:extLst>
      <p:ext uri="{BB962C8B-B14F-4D97-AF65-F5344CB8AC3E}">
        <p14:creationId xmlns:p14="http://schemas.microsoft.com/office/powerpoint/2010/main" val="403501702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Right Content">
    <p:spTree>
      <p:nvGrpSpPr>
        <p:cNvPr id="1" name=""/>
        <p:cNvGrpSpPr/>
        <p:nvPr/>
      </p:nvGrpSpPr>
      <p:grpSpPr>
        <a:xfrm>
          <a:off x="0" y="0"/>
          <a:ext cx="0" cy="0"/>
          <a:chOff x="0" y="0"/>
          <a:chExt cx="0" cy="0"/>
        </a:xfrm>
      </p:grpSpPr>
      <p:sp>
        <p:nvSpPr>
          <p:cNvPr id="10" name="Content Placeholder 8"/>
          <p:cNvSpPr>
            <a:spLocks noGrp="1"/>
          </p:cNvSpPr>
          <p:nvPr>
            <p:ph sz="quarter" idx="14"/>
          </p:nvPr>
        </p:nvSpPr>
        <p:spPr>
          <a:xfrm>
            <a:off x="4640263" y="1600200"/>
            <a:ext cx="4046538" cy="452120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
        <p:nvSpPr>
          <p:cNvPr id="6" name="Text Placeholder 13"/>
          <p:cNvSpPr>
            <a:spLocks noGrp="1"/>
          </p:cNvSpPr>
          <p:nvPr>
            <p:ph type="body" sz="quarter" idx="15"/>
          </p:nvPr>
        </p:nvSpPr>
        <p:spPr>
          <a:xfrm>
            <a:off x="203205" y="6573636"/>
            <a:ext cx="3146631" cy="184666"/>
          </a:xfrm>
        </p:spPr>
        <p:txBody>
          <a:bodyPr wrap="none" lIns="0" tIns="0" rIns="0" bIns="0" anchor="b">
            <a:spAutoFit/>
          </a:bodyPr>
          <a:lstStyle>
            <a:lvl1pPr marL="0" marR="0" indent="0" algn="l" defTabSz="914400" rtl="0" eaLnBrk="1" fontAlgn="auto" latinLnBrk="0" hangingPunct="1">
              <a:lnSpc>
                <a:spcPct val="100000"/>
              </a:lnSpc>
              <a:spcBef>
                <a:spcPts val="0"/>
              </a:spcBef>
              <a:spcAft>
                <a:spcPts val="0"/>
              </a:spcAft>
              <a:buClr>
                <a:srgbClr val="003399"/>
              </a:buClr>
              <a:buSzTx/>
              <a:buFont typeface="Arial" pitchFamily="34" charset="0"/>
              <a:buNone/>
              <a:tabLst/>
              <a:defRPr sz="1200"/>
            </a:lvl1pPr>
          </a:lstStyle>
          <a:p>
            <a:pPr lvl="0"/>
            <a:r>
              <a:rPr lang="it-IT"/>
              <a:t>Fare clic per modificare stili del testo dello schema</a:t>
            </a:r>
          </a:p>
        </p:txBody>
      </p:sp>
      <p:sp>
        <p:nvSpPr>
          <p:cNvPr id="9" name="Text Placeholder 13"/>
          <p:cNvSpPr>
            <a:spLocks noGrp="1"/>
          </p:cNvSpPr>
          <p:nvPr>
            <p:ph type="body" sz="quarter" idx="16"/>
          </p:nvPr>
        </p:nvSpPr>
        <p:spPr>
          <a:xfrm>
            <a:off x="5341381" y="30482"/>
            <a:ext cx="3741665" cy="276999"/>
          </a:xfrm>
          <a:noFill/>
        </p:spPr>
        <p:txBody>
          <a:bodyPr wrap="none" rtlCol="0">
            <a:spAutoFit/>
          </a:bodyPr>
          <a:lstStyle>
            <a:lvl1pPr algn="r">
              <a:defRPr lang="en-US" sz="1200" b="1" i="1" dirty="0" smtClean="0">
                <a:solidFill>
                  <a:schemeClr val="bg1"/>
                </a:solidFill>
              </a:defRPr>
            </a:lvl1pPr>
          </a:lstStyle>
          <a:p>
            <a:pPr lvl="0"/>
            <a:r>
              <a:rPr lang="it-IT"/>
              <a:t>Fare clic per modificare stili del testo dello schema</a:t>
            </a:r>
          </a:p>
        </p:txBody>
      </p:sp>
      <p:sp>
        <p:nvSpPr>
          <p:cNvPr id="3" name="Slide Number Placeholder 6">
            <a:extLst>
              <a:ext uri="{FF2B5EF4-FFF2-40B4-BE49-F238E27FC236}">
                <a16:creationId xmlns:a16="http://schemas.microsoft.com/office/drawing/2014/main" id="{D46626DA-D057-CE05-B00C-B2BAE3EBCCB0}"/>
              </a:ext>
            </a:extLst>
          </p:cNvPr>
          <p:cNvSpPr>
            <a:spLocks noGrp="1"/>
          </p:cNvSpPr>
          <p:nvPr>
            <p:ph type="sldNum" sz="quarter" idx="17"/>
          </p:nvPr>
        </p:nvSpPr>
        <p:spPr>
          <a:xfrm>
            <a:off x="8662988" y="6515100"/>
            <a:ext cx="398462" cy="277813"/>
          </a:xfrm>
        </p:spPr>
        <p:txBody>
          <a:bodyPr/>
          <a:lstStyle>
            <a:lvl1pPr>
              <a:defRPr>
                <a:latin typeface="Arial" panose="020B0604020202020204" pitchFamily="34" charset="0"/>
              </a:defRPr>
            </a:lvl1pPr>
          </a:lstStyle>
          <a:p>
            <a:pPr>
              <a:defRPr/>
            </a:pPr>
            <a:fld id="{9FFD1424-A42A-41F4-9DC6-1A09EC85CE2F}" type="slidenum">
              <a:rPr lang="en-US" altLang="it-IT"/>
              <a:pPr>
                <a:defRPr/>
              </a:pPr>
              <a:t>‹N›</a:t>
            </a:fld>
            <a:endParaRPr lang="en-US" altLang="it-IT"/>
          </a:p>
        </p:txBody>
      </p:sp>
    </p:spTree>
    <p:extLst>
      <p:ext uri="{BB962C8B-B14F-4D97-AF65-F5344CB8AC3E}">
        <p14:creationId xmlns:p14="http://schemas.microsoft.com/office/powerpoint/2010/main" val="214547257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1600200"/>
            <a:ext cx="8255000" cy="2264230"/>
          </a:xfrm>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8"/>
          <p:cNvSpPr>
            <a:spLocks noGrp="1"/>
          </p:cNvSpPr>
          <p:nvPr>
            <p:ph sz="quarter" idx="14"/>
          </p:nvPr>
        </p:nvSpPr>
        <p:spPr>
          <a:xfrm>
            <a:off x="461966" y="4005944"/>
            <a:ext cx="8224837" cy="211545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5"/>
          </p:nvPr>
        </p:nvSpPr>
        <p:spPr>
          <a:xfrm>
            <a:off x="203205" y="6573636"/>
            <a:ext cx="3146631" cy="184666"/>
          </a:xfrm>
        </p:spPr>
        <p:txBody>
          <a:bodyPr wrap="none" lIns="0" tIns="0" rIns="0" bIns="0" anchor="b">
            <a:spAutoFit/>
          </a:bodyPr>
          <a:lstStyle>
            <a:lvl1pPr marL="0" marR="0" indent="0" algn="l" defTabSz="914400" rtl="0" eaLnBrk="1" fontAlgn="auto" latinLnBrk="0" hangingPunct="1">
              <a:lnSpc>
                <a:spcPct val="100000"/>
              </a:lnSpc>
              <a:spcBef>
                <a:spcPts val="0"/>
              </a:spcBef>
              <a:spcAft>
                <a:spcPts val="0"/>
              </a:spcAft>
              <a:buClr>
                <a:srgbClr val="003399"/>
              </a:buClr>
              <a:buSzTx/>
              <a:buFont typeface="Arial" pitchFamily="34" charset="0"/>
              <a:buNone/>
              <a:tabLst/>
              <a:defRPr sz="1200"/>
            </a:lvl1pPr>
          </a:lstStyle>
          <a:p>
            <a:pPr lvl="0"/>
            <a:r>
              <a:rPr lang="it-IT"/>
              <a:t>Fare clic per modificare stili del testo dello schema</a:t>
            </a:r>
          </a:p>
        </p:txBody>
      </p:sp>
      <p:sp>
        <p:nvSpPr>
          <p:cNvPr id="11" name="Text Placeholder 13"/>
          <p:cNvSpPr>
            <a:spLocks noGrp="1"/>
          </p:cNvSpPr>
          <p:nvPr>
            <p:ph type="body" sz="quarter" idx="16"/>
          </p:nvPr>
        </p:nvSpPr>
        <p:spPr>
          <a:xfrm>
            <a:off x="5341381" y="30482"/>
            <a:ext cx="3741665" cy="276999"/>
          </a:xfrm>
          <a:noFill/>
        </p:spPr>
        <p:txBody>
          <a:bodyPr wrap="none" rtlCol="0">
            <a:spAutoFit/>
          </a:bodyPr>
          <a:lstStyle>
            <a:lvl1pPr algn="r">
              <a:defRPr lang="en-US" sz="1200" b="1" i="1" dirty="0" smtClean="0">
                <a:solidFill>
                  <a:schemeClr val="bg1"/>
                </a:solidFill>
              </a:defRPr>
            </a:lvl1pPr>
          </a:lstStyle>
          <a:p>
            <a:pPr lvl="0"/>
            <a:r>
              <a:rPr lang="it-IT"/>
              <a:t>Fare clic per modificare stili del testo dello schema</a:t>
            </a:r>
          </a:p>
        </p:txBody>
      </p:sp>
      <p:sp>
        <p:nvSpPr>
          <p:cNvPr id="3" name="Slide Number Placeholder 6">
            <a:extLst>
              <a:ext uri="{FF2B5EF4-FFF2-40B4-BE49-F238E27FC236}">
                <a16:creationId xmlns:a16="http://schemas.microsoft.com/office/drawing/2014/main" id="{428AF2C6-2129-B565-7848-C5CCBC5E00CF}"/>
              </a:ext>
            </a:extLst>
          </p:cNvPr>
          <p:cNvSpPr>
            <a:spLocks noGrp="1"/>
          </p:cNvSpPr>
          <p:nvPr>
            <p:ph type="sldNum" sz="quarter" idx="17"/>
          </p:nvPr>
        </p:nvSpPr>
        <p:spPr>
          <a:xfrm>
            <a:off x="8662988" y="6515100"/>
            <a:ext cx="398462" cy="277813"/>
          </a:xfrm>
        </p:spPr>
        <p:txBody>
          <a:bodyPr/>
          <a:lstStyle>
            <a:lvl1pPr>
              <a:defRPr>
                <a:latin typeface="Arial" panose="020B0604020202020204" pitchFamily="34" charset="0"/>
              </a:defRPr>
            </a:lvl1pPr>
          </a:lstStyle>
          <a:p>
            <a:pPr>
              <a:defRPr/>
            </a:pPr>
            <a:fld id="{4F458478-F78F-44F5-B339-08B770D9EF86}" type="slidenum">
              <a:rPr lang="en-US" altLang="it-IT"/>
              <a:pPr>
                <a:defRPr/>
              </a:pPr>
              <a:t>‹N›</a:t>
            </a:fld>
            <a:endParaRPr lang="en-US" altLang="it-IT"/>
          </a:p>
        </p:txBody>
      </p:sp>
    </p:spTree>
    <p:extLst>
      <p:ext uri="{BB962C8B-B14F-4D97-AF65-F5344CB8AC3E}">
        <p14:creationId xmlns:p14="http://schemas.microsoft.com/office/powerpoint/2010/main" val="312004861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13"/>
          <p:cNvSpPr>
            <a:spLocks noGrp="1"/>
          </p:cNvSpPr>
          <p:nvPr>
            <p:ph type="body" sz="quarter" idx="14"/>
          </p:nvPr>
        </p:nvSpPr>
        <p:spPr>
          <a:xfrm>
            <a:off x="203205" y="6573636"/>
            <a:ext cx="3146631" cy="184666"/>
          </a:xfrm>
        </p:spPr>
        <p:txBody>
          <a:bodyPr wrap="none" lIns="0" tIns="0" rIns="0" bIns="0" anchor="b">
            <a:spAutoFit/>
          </a:bodyPr>
          <a:lstStyle>
            <a:lvl1pPr marL="0" marR="0" indent="0" algn="l" defTabSz="914400" rtl="0" eaLnBrk="1" fontAlgn="auto" latinLnBrk="0" hangingPunct="1">
              <a:lnSpc>
                <a:spcPct val="100000"/>
              </a:lnSpc>
              <a:spcBef>
                <a:spcPts val="0"/>
              </a:spcBef>
              <a:spcAft>
                <a:spcPts val="0"/>
              </a:spcAft>
              <a:buClr>
                <a:srgbClr val="003399"/>
              </a:buClr>
              <a:buSzTx/>
              <a:buFont typeface="Arial" pitchFamily="34" charset="0"/>
              <a:buNone/>
              <a:tabLst/>
              <a:defRPr sz="1200"/>
            </a:lvl1pPr>
          </a:lstStyle>
          <a:p>
            <a:pPr lvl="0"/>
            <a:r>
              <a:rPr lang="it-IT"/>
              <a:t>Fare clic per modificare stili del testo dello schema</a:t>
            </a:r>
          </a:p>
        </p:txBody>
      </p:sp>
      <p:sp>
        <p:nvSpPr>
          <p:cNvPr id="8" name="Text Placeholder 13"/>
          <p:cNvSpPr>
            <a:spLocks noGrp="1"/>
          </p:cNvSpPr>
          <p:nvPr>
            <p:ph type="body" sz="quarter" idx="15"/>
          </p:nvPr>
        </p:nvSpPr>
        <p:spPr>
          <a:xfrm>
            <a:off x="5341381" y="30482"/>
            <a:ext cx="3741665" cy="276999"/>
          </a:xfrm>
          <a:noFill/>
        </p:spPr>
        <p:txBody>
          <a:bodyPr wrap="none" rtlCol="0">
            <a:spAutoFit/>
          </a:bodyPr>
          <a:lstStyle>
            <a:lvl1pPr algn="r">
              <a:defRPr lang="en-US" sz="1200" b="1" i="1" dirty="0" smtClean="0">
                <a:solidFill>
                  <a:schemeClr val="bg1"/>
                </a:solidFill>
              </a:defRPr>
            </a:lvl1pPr>
          </a:lstStyle>
          <a:p>
            <a:pPr lvl="0"/>
            <a:r>
              <a:rPr lang="it-IT"/>
              <a:t>Fare clic per modificare stili del testo dello schema</a:t>
            </a:r>
          </a:p>
        </p:txBody>
      </p:sp>
      <p:sp>
        <p:nvSpPr>
          <p:cNvPr id="3" name="Slide Number Placeholder 4">
            <a:extLst>
              <a:ext uri="{FF2B5EF4-FFF2-40B4-BE49-F238E27FC236}">
                <a16:creationId xmlns:a16="http://schemas.microsoft.com/office/drawing/2014/main" id="{36BBF64D-104D-48EA-145F-CE53F536DB01}"/>
              </a:ext>
            </a:extLst>
          </p:cNvPr>
          <p:cNvSpPr>
            <a:spLocks noGrp="1"/>
          </p:cNvSpPr>
          <p:nvPr>
            <p:ph type="sldNum" sz="quarter" idx="16"/>
          </p:nvPr>
        </p:nvSpPr>
        <p:spPr>
          <a:xfrm>
            <a:off x="8662988" y="6515100"/>
            <a:ext cx="398462" cy="277813"/>
          </a:xfrm>
        </p:spPr>
        <p:txBody>
          <a:bodyPr/>
          <a:lstStyle>
            <a:lvl1pPr>
              <a:defRPr>
                <a:latin typeface="Arial" panose="020B0604020202020204" pitchFamily="34" charset="0"/>
              </a:defRPr>
            </a:lvl1pPr>
          </a:lstStyle>
          <a:p>
            <a:pPr>
              <a:defRPr/>
            </a:pPr>
            <a:fld id="{34FAE14C-0CC5-4C6B-BA52-0A68EFFBBBAF}" type="slidenum">
              <a:rPr lang="en-US" altLang="it-IT"/>
              <a:pPr>
                <a:defRPr/>
              </a:pPr>
              <a:t>‹N›</a:t>
            </a:fld>
            <a:endParaRPr lang="en-US" altLang="it-IT"/>
          </a:p>
        </p:txBody>
      </p:sp>
    </p:spTree>
    <p:extLst>
      <p:ext uri="{BB962C8B-B14F-4D97-AF65-F5344CB8AC3E}">
        <p14:creationId xmlns:p14="http://schemas.microsoft.com/office/powerpoint/2010/main" val="206274995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13"/>
          <p:cNvSpPr>
            <a:spLocks noGrp="1"/>
          </p:cNvSpPr>
          <p:nvPr>
            <p:ph type="body" sz="quarter" idx="14"/>
          </p:nvPr>
        </p:nvSpPr>
        <p:spPr>
          <a:xfrm>
            <a:off x="203205" y="6573636"/>
            <a:ext cx="3146631" cy="184666"/>
          </a:xfrm>
        </p:spPr>
        <p:txBody>
          <a:bodyPr wrap="none" lIns="0" tIns="0" rIns="0" bIns="0" anchor="b">
            <a:spAutoFit/>
          </a:bodyPr>
          <a:lstStyle>
            <a:lvl1pPr marL="0" indent="0">
              <a:spcBef>
                <a:spcPts val="0"/>
              </a:spcBef>
              <a:buNone/>
              <a:defRPr sz="1200"/>
            </a:lvl1pPr>
          </a:lstStyle>
          <a:p>
            <a:pPr lvl="0"/>
            <a:r>
              <a:rPr lang="it-IT"/>
              <a:t>Fare clic per modificare stili del testo dello schema</a:t>
            </a:r>
          </a:p>
        </p:txBody>
      </p:sp>
      <p:sp>
        <p:nvSpPr>
          <p:cNvPr id="2" name="Slide Number Placeholder 3">
            <a:extLst>
              <a:ext uri="{FF2B5EF4-FFF2-40B4-BE49-F238E27FC236}">
                <a16:creationId xmlns:a16="http://schemas.microsoft.com/office/drawing/2014/main" id="{8247824A-A80F-29ED-3B50-9073020654D1}"/>
              </a:ext>
            </a:extLst>
          </p:cNvPr>
          <p:cNvSpPr>
            <a:spLocks noGrp="1"/>
          </p:cNvSpPr>
          <p:nvPr>
            <p:ph type="sldNum" sz="quarter" idx="15"/>
          </p:nvPr>
        </p:nvSpPr>
        <p:spPr>
          <a:xfrm>
            <a:off x="8662988" y="6515100"/>
            <a:ext cx="398462" cy="277813"/>
          </a:xfrm>
        </p:spPr>
        <p:txBody>
          <a:bodyPr/>
          <a:lstStyle>
            <a:lvl1pPr>
              <a:defRPr>
                <a:latin typeface="Arial" panose="020B0604020202020204" pitchFamily="34" charset="0"/>
              </a:defRPr>
            </a:lvl1pPr>
          </a:lstStyle>
          <a:p>
            <a:pPr>
              <a:defRPr/>
            </a:pPr>
            <a:fld id="{9432E7AD-FDCF-4168-A9D4-DBCE4B41BCE7}" type="slidenum">
              <a:rPr lang="en-US" altLang="it-IT"/>
              <a:pPr>
                <a:defRPr/>
              </a:pPr>
              <a:t>‹N›</a:t>
            </a:fld>
            <a:endParaRPr lang="en-US" altLang="it-IT"/>
          </a:p>
        </p:txBody>
      </p:sp>
    </p:spTree>
    <p:extLst>
      <p:ext uri="{BB962C8B-B14F-4D97-AF65-F5344CB8AC3E}">
        <p14:creationId xmlns:p14="http://schemas.microsoft.com/office/powerpoint/2010/main" val="191842078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9" name="Title 1"/>
          <p:cNvSpPr>
            <a:spLocks noGrp="1"/>
          </p:cNvSpPr>
          <p:nvPr>
            <p:ph type="ctrTitle"/>
          </p:nvPr>
        </p:nvSpPr>
        <p:spPr>
          <a:xfrm>
            <a:off x="685800" y="1134548"/>
            <a:ext cx="7772400" cy="1470025"/>
          </a:xfrm>
          <a:noFill/>
        </p:spPr>
        <p:txBody>
          <a:bodyPr anchor="b">
            <a:normAutofit/>
          </a:bodyPr>
          <a:lstStyle>
            <a:lvl1pPr>
              <a:defRPr sz="3200">
                <a:solidFill>
                  <a:srgbClr val="003399"/>
                </a:solidFill>
              </a:defRPr>
            </a:lvl1pPr>
          </a:lstStyle>
          <a:p>
            <a:r>
              <a:rPr lang="en-US" dirty="0"/>
              <a:t>Click to edit Master title style</a:t>
            </a:r>
          </a:p>
        </p:txBody>
      </p:sp>
      <p:sp>
        <p:nvSpPr>
          <p:cNvPr id="10" name="Subtitle 2"/>
          <p:cNvSpPr>
            <a:spLocks noGrp="1"/>
          </p:cNvSpPr>
          <p:nvPr>
            <p:ph type="subTitle" idx="1"/>
          </p:nvPr>
        </p:nvSpPr>
        <p:spPr>
          <a:xfrm>
            <a:off x="685800" y="2819428"/>
            <a:ext cx="7772400" cy="770467"/>
          </a:xfrm>
          <a:prstGeom prst="rect">
            <a:avLst/>
          </a:prstGeom>
        </p:spPr>
        <p:txBody>
          <a:bodyPr>
            <a:normAutofit/>
          </a:bodyPr>
          <a:lstStyle>
            <a:lvl1pPr marL="0" indent="0" algn="ctr">
              <a:spcBef>
                <a:spcPts val="0"/>
              </a:spcBef>
              <a:buNone/>
              <a:defRPr sz="22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Text Placeholder 12"/>
          <p:cNvSpPr>
            <a:spLocks noGrp="1"/>
          </p:cNvSpPr>
          <p:nvPr>
            <p:ph type="body" sz="quarter" idx="14"/>
          </p:nvPr>
        </p:nvSpPr>
        <p:spPr>
          <a:xfrm>
            <a:off x="685800" y="4115468"/>
            <a:ext cx="7772400" cy="600458"/>
          </a:xfrm>
          <a:prstGeom prst="rect">
            <a:avLst/>
          </a:prstGeom>
        </p:spPr>
        <p:txBody>
          <a:bodyPr>
            <a:normAutofit/>
          </a:bodyPr>
          <a:lstStyle>
            <a:lvl1pPr marL="0" indent="0" algn="ctr">
              <a:spcBef>
                <a:spcPts val="0"/>
              </a:spcBef>
              <a:buNone/>
              <a:defRPr sz="2000" i="1">
                <a:solidFill>
                  <a:srgbClr val="1F497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6946448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38925" y="152400"/>
            <a:ext cx="2109788" cy="57912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304809" y="152400"/>
            <a:ext cx="6181725" cy="57912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734093050"/>
      </p:ext>
    </p:extLst>
  </p:cSld>
  <p:clrMapOvr>
    <a:masterClrMapping/>
  </p:clrMapOvr>
  <p:transition>
    <p:wipe dir="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
        <p:nvSpPr>
          <p:cNvPr id="14" name="Text Placeholder 13"/>
          <p:cNvSpPr>
            <a:spLocks noGrp="1"/>
          </p:cNvSpPr>
          <p:nvPr>
            <p:ph type="body" sz="quarter" idx="14"/>
          </p:nvPr>
        </p:nvSpPr>
        <p:spPr>
          <a:xfrm>
            <a:off x="203190" y="6573636"/>
            <a:ext cx="1879810"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1122B663-51DD-4A04-DAD4-6C33E63946CB}"/>
              </a:ext>
            </a:extLst>
          </p:cNvPr>
          <p:cNvSpPr>
            <a:spLocks noGrp="1"/>
          </p:cNvSpPr>
          <p:nvPr>
            <p:ph type="sldNum" sz="quarter" idx="15"/>
          </p:nvPr>
        </p:nvSpPr>
        <p:spPr>
          <a:xfrm>
            <a:off x="8662988" y="6515100"/>
            <a:ext cx="398462" cy="277813"/>
          </a:xfrm>
        </p:spPr>
        <p:txBody>
          <a:bodyPr/>
          <a:lstStyle>
            <a:lvl1pPr>
              <a:defRPr>
                <a:solidFill>
                  <a:srgbClr val="898989"/>
                </a:solidFill>
                <a:latin typeface="Arial" panose="020B0604020202020204" pitchFamily="34" charset="0"/>
              </a:defRPr>
            </a:lvl1pPr>
          </a:lstStyle>
          <a:p>
            <a:pPr>
              <a:defRPr/>
            </a:pPr>
            <a:fld id="{07C9395E-34A7-4155-89CB-E32630039C9C}" type="slidenum">
              <a:rPr lang="en-US" altLang="it-IT"/>
              <a:pPr>
                <a:defRPr/>
              </a:pPr>
              <a:t>‹N›</a:t>
            </a:fld>
            <a:endParaRPr lang="en-US" altLang="it-IT"/>
          </a:p>
        </p:txBody>
      </p:sp>
    </p:spTree>
    <p:extLst>
      <p:ext uri="{BB962C8B-B14F-4D97-AF65-F5344CB8AC3E}">
        <p14:creationId xmlns:p14="http://schemas.microsoft.com/office/powerpoint/2010/main" val="349214716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3806508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AAA15F9-445A-12EC-91B2-33239AD62B26}"/>
              </a:ext>
            </a:extLst>
          </p:cNvPr>
          <p:cNvSpPr txBox="1">
            <a:spLocks/>
          </p:cNvSpPr>
          <p:nvPr userDrawn="1"/>
        </p:nvSpPr>
        <p:spPr>
          <a:xfrm>
            <a:off x="0" y="0"/>
            <a:ext cx="9144000" cy="822325"/>
          </a:xfrm>
          <a:prstGeom prst="rect">
            <a:avLst/>
          </a:prstGeo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0" scaled="1"/>
            <a:tileRect/>
          </a:gradFill>
        </p:spPr>
        <p:txBody>
          <a:bodyPr lIns="468000" rIns="396000" anchor="ctr">
            <a:normAutofit/>
          </a:bodyPr>
          <a:lstStyle>
            <a:lvl1pPr algn="l" defTabSz="914400" rtl="0" eaLnBrk="1" latinLnBrk="0" hangingPunct="1">
              <a:spcBef>
                <a:spcPct val="0"/>
              </a:spcBef>
              <a:buNone/>
              <a:defRPr sz="3200" b="1" kern="1200">
                <a:solidFill>
                  <a:schemeClr val="bg1"/>
                </a:solidFill>
                <a:latin typeface="+mj-lt"/>
                <a:ea typeface="+mj-ea"/>
                <a:cs typeface="+mj-cs"/>
              </a:defRPr>
            </a:lvl1pPr>
          </a:lstStyle>
          <a:p>
            <a:pPr fontAlgn="auto">
              <a:spcAft>
                <a:spcPts val="0"/>
              </a:spcAft>
              <a:defRPr/>
            </a:pPr>
            <a:endParaRPr lang="en-GB" dirty="0">
              <a:solidFill>
                <a:sysClr val="window" lastClr="FFFFFF"/>
              </a:solidFill>
            </a:endParaRPr>
          </a:p>
        </p:txBody>
      </p:sp>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4"/>
          </p:nvPr>
        </p:nvSpPr>
        <p:spPr>
          <a:xfrm>
            <a:off x="203190" y="6573636"/>
            <a:ext cx="1879810"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735A0A6D-4B28-91E7-555B-57AF0ECEA1D0}"/>
              </a:ext>
            </a:extLst>
          </p:cNvPr>
          <p:cNvSpPr>
            <a:spLocks noGrp="1"/>
          </p:cNvSpPr>
          <p:nvPr>
            <p:ph type="sldNum" sz="quarter" idx="15"/>
          </p:nvPr>
        </p:nvSpPr>
        <p:spPr>
          <a:xfrm>
            <a:off x="8662988" y="6515100"/>
            <a:ext cx="398462" cy="277813"/>
          </a:xfrm>
        </p:spPr>
        <p:txBody>
          <a:bodyPr/>
          <a:lstStyle>
            <a:lvl1pPr>
              <a:defRPr>
                <a:solidFill>
                  <a:srgbClr val="898989"/>
                </a:solidFill>
                <a:latin typeface="Arial" panose="020B0604020202020204" pitchFamily="34" charset="0"/>
              </a:defRPr>
            </a:lvl1pPr>
          </a:lstStyle>
          <a:p>
            <a:pPr>
              <a:defRPr/>
            </a:pPr>
            <a:fld id="{46FFB8DD-F7E0-4875-89F2-5EE14452CCEE}" type="slidenum">
              <a:rPr lang="en-US" altLang="it-IT"/>
              <a:pPr>
                <a:defRPr/>
              </a:pPr>
              <a:t>‹N›</a:t>
            </a:fld>
            <a:endParaRPr lang="en-US" altLang="it-IT"/>
          </a:p>
        </p:txBody>
      </p:sp>
    </p:spTree>
    <p:extLst>
      <p:ext uri="{BB962C8B-B14F-4D97-AF65-F5344CB8AC3E}">
        <p14:creationId xmlns:p14="http://schemas.microsoft.com/office/powerpoint/2010/main" val="194906932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Title 1"/>
          <p:cNvSpPr>
            <a:spLocks noGrp="1"/>
          </p:cNvSpPr>
          <p:nvPr>
            <p:ph type="ctrTitle"/>
          </p:nvPr>
        </p:nvSpPr>
        <p:spPr>
          <a:xfrm>
            <a:off x="685800" y="1134548"/>
            <a:ext cx="7772400" cy="1470025"/>
          </a:xfrm>
          <a:prstGeom prst="rect">
            <a:avLst/>
          </a:prstGeom>
          <a:noFill/>
        </p:spPr>
        <p:txBody>
          <a:bodyPr anchor="b">
            <a:normAutofit/>
          </a:bodyPr>
          <a:lstStyle>
            <a:lvl1pPr>
              <a:defRPr sz="3200">
                <a:solidFill>
                  <a:srgbClr val="003399"/>
                </a:solidFill>
              </a:defRPr>
            </a:lvl1pPr>
          </a:lstStyle>
          <a:p>
            <a:r>
              <a:rPr lang="en-US" dirty="0"/>
              <a:t>Click to edit Master title style</a:t>
            </a:r>
          </a:p>
        </p:txBody>
      </p:sp>
      <p:sp>
        <p:nvSpPr>
          <p:cNvPr id="10" name="Subtitle 2"/>
          <p:cNvSpPr>
            <a:spLocks noGrp="1"/>
          </p:cNvSpPr>
          <p:nvPr>
            <p:ph type="subTitle" idx="1"/>
          </p:nvPr>
        </p:nvSpPr>
        <p:spPr>
          <a:xfrm>
            <a:off x="685800" y="2819428"/>
            <a:ext cx="7772400" cy="770467"/>
          </a:xfrm>
          <a:prstGeom prst="rect">
            <a:avLst/>
          </a:prstGeom>
        </p:spPr>
        <p:txBody>
          <a:bodyPr>
            <a:normAutofit/>
          </a:bodyPr>
          <a:lstStyle>
            <a:lvl1pPr marL="0" indent="0" algn="ctr">
              <a:spcBef>
                <a:spcPts val="0"/>
              </a:spcBef>
              <a:buNone/>
              <a:defRPr sz="22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Text Placeholder 12"/>
          <p:cNvSpPr>
            <a:spLocks noGrp="1"/>
          </p:cNvSpPr>
          <p:nvPr>
            <p:ph type="body" sz="quarter" idx="14"/>
          </p:nvPr>
        </p:nvSpPr>
        <p:spPr>
          <a:xfrm>
            <a:off x="685800" y="4115468"/>
            <a:ext cx="7772400" cy="600458"/>
          </a:xfrm>
          <a:prstGeom prst="rect">
            <a:avLst/>
          </a:prstGeom>
        </p:spPr>
        <p:txBody>
          <a:bodyPr>
            <a:normAutofit/>
          </a:bodyPr>
          <a:lstStyle>
            <a:lvl1pPr marL="0" indent="0" algn="ctr">
              <a:spcBef>
                <a:spcPts val="0"/>
              </a:spcBef>
              <a:buNone/>
              <a:defRPr sz="2000" i="1">
                <a:solidFill>
                  <a:srgbClr val="1F497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88986040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955803"/>
            <a:ext cx="7772400" cy="1476377"/>
          </a:xfrm>
          <a:prstGeom prst="rect">
            <a:avLst/>
          </a:prstGeom>
        </p:spPr>
        <p:txBody>
          <a:bodyPr anchor="ctr">
            <a:normAutofit/>
          </a:bodyPr>
          <a:lstStyle>
            <a:lvl1pPr algn="l">
              <a:defRPr sz="2800" b="1" cap="all"/>
            </a:lvl1pPr>
          </a:lstStyle>
          <a:p>
            <a:r>
              <a:rPr lang="en-US" dirty="0"/>
              <a:t>Click to edit Master title style</a:t>
            </a:r>
          </a:p>
        </p:txBody>
      </p:sp>
      <p:sp>
        <p:nvSpPr>
          <p:cNvPr id="3" name="Text Placeholder 2"/>
          <p:cNvSpPr>
            <a:spLocks noGrp="1"/>
          </p:cNvSpPr>
          <p:nvPr>
            <p:ph type="body" idx="1"/>
          </p:nvPr>
        </p:nvSpPr>
        <p:spPr>
          <a:xfrm>
            <a:off x="685800" y="3581406"/>
            <a:ext cx="7772400" cy="977900"/>
          </a:xfrm>
          <a:prstGeom prst="rect">
            <a:avLst/>
          </a:prstGeom>
        </p:spPr>
        <p:txBody>
          <a:bodyPr/>
          <a:lstStyle>
            <a:lvl1pPr marL="0" indent="0">
              <a:spcBef>
                <a:spcPts val="0"/>
              </a:spcBef>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17435309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8DB21E0-253F-475B-6985-D26842D341A9}"/>
              </a:ext>
            </a:extLst>
          </p:cNvPr>
          <p:cNvSpPr txBox="1">
            <a:spLocks/>
          </p:cNvSpPr>
          <p:nvPr userDrawn="1"/>
        </p:nvSpPr>
        <p:spPr>
          <a:xfrm>
            <a:off x="0" y="0"/>
            <a:ext cx="9144000" cy="822325"/>
          </a:xfrm>
          <a:prstGeom prst="rect">
            <a:avLst/>
          </a:prstGeo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0" scaled="1"/>
            <a:tileRect/>
          </a:gradFill>
        </p:spPr>
        <p:txBody>
          <a:bodyPr lIns="468000" rIns="396000" anchor="ctr">
            <a:normAutofit/>
          </a:bodyPr>
          <a:lstStyle>
            <a:lvl1pPr algn="l" defTabSz="914400" rtl="0" eaLnBrk="1" latinLnBrk="0" hangingPunct="1">
              <a:spcBef>
                <a:spcPct val="0"/>
              </a:spcBef>
              <a:buNone/>
              <a:defRPr sz="3200" b="1" kern="1200">
                <a:solidFill>
                  <a:schemeClr val="bg1"/>
                </a:solidFill>
                <a:latin typeface="+mj-lt"/>
                <a:ea typeface="+mj-ea"/>
                <a:cs typeface="+mj-cs"/>
              </a:defRPr>
            </a:lvl1pPr>
          </a:lstStyle>
          <a:p>
            <a:pPr fontAlgn="auto">
              <a:spcAft>
                <a:spcPts val="0"/>
              </a:spcAft>
              <a:defRPr/>
            </a:pPr>
            <a:endParaRPr lang="en-GB" dirty="0">
              <a:solidFill>
                <a:sysClr val="window" lastClr="FFFFFF"/>
              </a:solidFill>
            </a:endParaRPr>
          </a:p>
        </p:txBody>
      </p:sp>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4"/>
          </p:nvPr>
        </p:nvSpPr>
        <p:spPr>
          <a:xfrm>
            <a:off x="203190" y="6573636"/>
            <a:ext cx="1879810"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84052F67-4564-ED3E-162C-EF81A266F8C7}"/>
              </a:ext>
            </a:extLst>
          </p:cNvPr>
          <p:cNvSpPr>
            <a:spLocks noGrp="1"/>
          </p:cNvSpPr>
          <p:nvPr>
            <p:ph type="sldNum" sz="quarter" idx="15"/>
          </p:nvPr>
        </p:nvSpPr>
        <p:spPr>
          <a:xfrm>
            <a:off x="8662988" y="6515100"/>
            <a:ext cx="398462" cy="277813"/>
          </a:xfrm>
        </p:spPr>
        <p:txBody>
          <a:bodyPr/>
          <a:lstStyle>
            <a:lvl1pPr>
              <a:defRPr>
                <a:latin typeface="Arial" panose="020B0604020202020204" pitchFamily="34" charset="0"/>
              </a:defRPr>
            </a:lvl1pPr>
          </a:lstStyle>
          <a:p>
            <a:pPr>
              <a:defRPr/>
            </a:pPr>
            <a:fld id="{BF625454-B70D-4EF3-8108-C8A4E0BC6481}" type="slidenum">
              <a:rPr lang="en-US" altLang="it-IT"/>
              <a:pPr>
                <a:defRPr/>
              </a:pPr>
              <a:t>‹N›</a:t>
            </a:fld>
            <a:endParaRPr lang="en-US" altLang="it-IT"/>
          </a:p>
        </p:txBody>
      </p:sp>
    </p:spTree>
    <p:extLst>
      <p:ext uri="{BB962C8B-B14F-4D97-AF65-F5344CB8AC3E}">
        <p14:creationId xmlns:p14="http://schemas.microsoft.com/office/powerpoint/2010/main" val="200833014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BE253D3D-7DC9-3D60-4B88-93357D380DC6}"/>
              </a:ext>
            </a:extLst>
          </p:cNvPr>
          <p:cNvSpPr>
            <a:spLocks noGrp="1"/>
          </p:cNvSpPr>
          <p:nvPr>
            <p:ph type="sldNum" sz="quarter" idx="10"/>
          </p:nvPr>
        </p:nvSpPr>
        <p:spPr>
          <a:xfrm>
            <a:off x="8662988" y="6515100"/>
            <a:ext cx="398462" cy="277813"/>
          </a:xfrm>
        </p:spPr>
        <p:txBody>
          <a:bodyPr/>
          <a:lstStyle>
            <a:lvl1pPr>
              <a:defRPr>
                <a:latin typeface="Arial" panose="020B0604020202020204" pitchFamily="34" charset="0"/>
              </a:defRPr>
            </a:lvl1pPr>
          </a:lstStyle>
          <a:p>
            <a:pPr>
              <a:defRPr/>
            </a:pPr>
            <a:fld id="{E6F01663-7AF0-4472-85C7-32596C5A283D}" type="slidenum">
              <a:rPr lang="en-US" altLang="it-IT"/>
              <a:pPr>
                <a:defRPr/>
              </a:pPr>
              <a:t>‹N›</a:t>
            </a:fld>
            <a:endParaRPr lang="en-US" altLang="it-IT"/>
          </a:p>
        </p:txBody>
      </p:sp>
    </p:spTree>
    <p:extLst>
      <p:ext uri="{BB962C8B-B14F-4D97-AF65-F5344CB8AC3E}">
        <p14:creationId xmlns:p14="http://schemas.microsoft.com/office/powerpoint/2010/main" val="296990463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ED97B67-61AD-B207-E8D9-70DB0427AAAF}"/>
              </a:ext>
            </a:extLst>
          </p:cNvPr>
          <p:cNvSpPr txBox="1">
            <a:spLocks/>
          </p:cNvSpPr>
          <p:nvPr userDrawn="1"/>
        </p:nvSpPr>
        <p:spPr>
          <a:xfrm>
            <a:off x="0" y="0"/>
            <a:ext cx="9144000" cy="822325"/>
          </a:xfrm>
          <a:prstGeom prst="rect">
            <a:avLst/>
          </a:prstGeo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0" scaled="1"/>
            <a:tileRect/>
          </a:gradFill>
        </p:spPr>
        <p:txBody>
          <a:bodyPr lIns="468000" rIns="396000" anchor="ctr">
            <a:normAutofit/>
          </a:bodyPr>
          <a:lstStyle>
            <a:lvl1pPr algn="l" defTabSz="914400" rtl="0" eaLnBrk="1" latinLnBrk="0" hangingPunct="1">
              <a:spcBef>
                <a:spcPct val="0"/>
              </a:spcBef>
              <a:buNone/>
              <a:defRPr sz="3200" b="1" kern="1200">
                <a:solidFill>
                  <a:schemeClr val="bg1"/>
                </a:solidFill>
                <a:latin typeface="+mj-lt"/>
                <a:ea typeface="+mj-ea"/>
                <a:cs typeface="+mj-cs"/>
              </a:defRPr>
            </a:lvl1pPr>
          </a:lstStyle>
          <a:p>
            <a:pPr fontAlgn="auto">
              <a:spcAft>
                <a:spcPts val="0"/>
              </a:spcAft>
              <a:defRPr/>
            </a:pPr>
            <a:endParaRPr lang="en-GB" dirty="0">
              <a:solidFill>
                <a:sysClr val="window" lastClr="FFFFFF"/>
              </a:solidFill>
            </a:endParaRPr>
          </a:p>
        </p:txBody>
      </p:sp>
      <p:sp>
        <p:nvSpPr>
          <p:cNvPr id="9" name="Content Placeholder 8"/>
          <p:cNvSpPr>
            <a:spLocks noGrp="1"/>
          </p:cNvSpPr>
          <p:nvPr>
            <p:ph sz="quarter" idx="13"/>
          </p:nvPr>
        </p:nvSpPr>
        <p:spPr>
          <a:xfrm>
            <a:off x="457200" y="1600200"/>
            <a:ext cx="4046538" cy="4521200"/>
          </a:xfrm>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8"/>
          <p:cNvSpPr>
            <a:spLocks noGrp="1"/>
          </p:cNvSpPr>
          <p:nvPr>
            <p:ph sz="quarter" idx="14"/>
          </p:nvPr>
        </p:nvSpPr>
        <p:spPr>
          <a:xfrm>
            <a:off x="4640263" y="1600200"/>
            <a:ext cx="4046538" cy="452120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3"/>
          <p:cNvSpPr>
            <a:spLocks noGrp="1"/>
          </p:cNvSpPr>
          <p:nvPr>
            <p:ph type="body" sz="quarter" idx="15"/>
          </p:nvPr>
        </p:nvSpPr>
        <p:spPr>
          <a:xfrm>
            <a:off x="203190" y="6573636"/>
            <a:ext cx="1879810"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6">
            <a:extLst>
              <a:ext uri="{FF2B5EF4-FFF2-40B4-BE49-F238E27FC236}">
                <a16:creationId xmlns:a16="http://schemas.microsoft.com/office/drawing/2014/main" id="{E542C3DE-191B-37D3-86F1-E7A2148835B3}"/>
              </a:ext>
            </a:extLst>
          </p:cNvPr>
          <p:cNvSpPr>
            <a:spLocks noGrp="1"/>
          </p:cNvSpPr>
          <p:nvPr>
            <p:ph type="sldNum" sz="quarter" idx="16"/>
          </p:nvPr>
        </p:nvSpPr>
        <p:spPr>
          <a:xfrm>
            <a:off x="8662988" y="6515100"/>
            <a:ext cx="398462" cy="277813"/>
          </a:xfrm>
        </p:spPr>
        <p:txBody>
          <a:bodyPr/>
          <a:lstStyle>
            <a:lvl1pPr>
              <a:defRPr>
                <a:latin typeface="Arial" panose="020B0604020202020204" pitchFamily="34" charset="0"/>
              </a:defRPr>
            </a:lvl1pPr>
          </a:lstStyle>
          <a:p>
            <a:pPr>
              <a:defRPr/>
            </a:pPr>
            <a:fld id="{7453B336-525F-41F8-BFF5-26155B28961B}" type="slidenum">
              <a:rPr lang="en-US" altLang="it-IT"/>
              <a:pPr>
                <a:defRPr/>
              </a:pPr>
              <a:t>‹N›</a:t>
            </a:fld>
            <a:endParaRPr lang="en-US" altLang="it-IT"/>
          </a:p>
        </p:txBody>
      </p:sp>
    </p:spTree>
    <p:extLst>
      <p:ext uri="{BB962C8B-B14F-4D97-AF65-F5344CB8AC3E}">
        <p14:creationId xmlns:p14="http://schemas.microsoft.com/office/powerpoint/2010/main" val="156362274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Left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1600200"/>
            <a:ext cx="4046538" cy="4521200"/>
          </a:xfrm>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0" y="0"/>
            <a:ext cx="9144000" cy="822960"/>
          </a:xfrm>
          <a:prstGeom prst="rect">
            <a:avLst/>
          </a:prstGeom>
        </p:spPr>
        <p:txBody>
          <a:bodyPr/>
          <a:lstStyle/>
          <a:p>
            <a:r>
              <a:rPr lang="en-US"/>
              <a:t>Click to edit Master title style</a:t>
            </a:r>
          </a:p>
        </p:txBody>
      </p:sp>
      <p:sp>
        <p:nvSpPr>
          <p:cNvPr id="6" name="Text Placeholder 13"/>
          <p:cNvSpPr>
            <a:spLocks noGrp="1"/>
          </p:cNvSpPr>
          <p:nvPr>
            <p:ph type="body" sz="quarter" idx="14"/>
          </p:nvPr>
        </p:nvSpPr>
        <p:spPr>
          <a:xfrm>
            <a:off x="203190" y="6573636"/>
            <a:ext cx="1879810"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6">
            <a:extLst>
              <a:ext uri="{FF2B5EF4-FFF2-40B4-BE49-F238E27FC236}">
                <a16:creationId xmlns:a16="http://schemas.microsoft.com/office/drawing/2014/main" id="{D51B6D6E-189E-4AC0-0874-3351746B4723}"/>
              </a:ext>
            </a:extLst>
          </p:cNvPr>
          <p:cNvSpPr>
            <a:spLocks noGrp="1"/>
          </p:cNvSpPr>
          <p:nvPr>
            <p:ph type="sldNum" sz="quarter" idx="15"/>
          </p:nvPr>
        </p:nvSpPr>
        <p:spPr>
          <a:xfrm>
            <a:off x="8662988" y="6515100"/>
            <a:ext cx="398462" cy="277813"/>
          </a:xfrm>
        </p:spPr>
        <p:txBody>
          <a:bodyPr/>
          <a:lstStyle>
            <a:lvl1pPr>
              <a:defRPr>
                <a:latin typeface="Arial" panose="020B0604020202020204" pitchFamily="34" charset="0"/>
              </a:defRPr>
            </a:lvl1pPr>
          </a:lstStyle>
          <a:p>
            <a:pPr>
              <a:defRPr/>
            </a:pPr>
            <a:fld id="{3CB3977C-1E0E-43F0-BF7B-A3CB16A15582}" type="slidenum">
              <a:rPr lang="en-US" altLang="it-IT"/>
              <a:pPr>
                <a:defRPr/>
              </a:pPr>
              <a:t>‹N›</a:t>
            </a:fld>
            <a:endParaRPr lang="en-US" altLang="it-IT"/>
          </a:p>
        </p:txBody>
      </p:sp>
    </p:spTree>
    <p:extLst>
      <p:ext uri="{BB962C8B-B14F-4D97-AF65-F5344CB8AC3E}">
        <p14:creationId xmlns:p14="http://schemas.microsoft.com/office/powerpoint/2010/main" val="106379385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Right Content">
    <p:spTree>
      <p:nvGrpSpPr>
        <p:cNvPr id="1" name=""/>
        <p:cNvGrpSpPr/>
        <p:nvPr/>
      </p:nvGrpSpPr>
      <p:grpSpPr>
        <a:xfrm>
          <a:off x="0" y="0"/>
          <a:ext cx="0" cy="0"/>
          <a:chOff x="0" y="0"/>
          <a:chExt cx="0" cy="0"/>
        </a:xfrm>
      </p:grpSpPr>
      <p:sp>
        <p:nvSpPr>
          <p:cNvPr id="10" name="Content Placeholder 8"/>
          <p:cNvSpPr>
            <a:spLocks noGrp="1"/>
          </p:cNvSpPr>
          <p:nvPr>
            <p:ph sz="quarter" idx="14"/>
          </p:nvPr>
        </p:nvSpPr>
        <p:spPr>
          <a:xfrm>
            <a:off x="4640263" y="1600200"/>
            <a:ext cx="4046538" cy="452120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a:xfrm>
            <a:off x="0" y="0"/>
            <a:ext cx="9144000" cy="822960"/>
          </a:xfrm>
          <a:prstGeom prst="rect">
            <a:avLst/>
          </a:prstGeom>
        </p:spPr>
        <p:txBody>
          <a:bodyPr/>
          <a:lstStyle/>
          <a:p>
            <a:r>
              <a:rPr lang="en-US"/>
              <a:t>Click to edit Master title style</a:t>
            </a:r>
          </a:p>
        </p:txBody>
      </p:sp>
      <p:sp>
        <p:nvSpPr>
          <p:cNvPr id="6" name="Text Placeholder 13"/>
          <p:cNvSpPr>
            <a:spLocks noGrp="1"/>
          </p:cNvSpPr>
          <p:nvPr>
            <p:ph type="body" sz="quarter" idx="15"/>
          </p:nvPr>
        </p:nvSpPr>
        <p:spPr>
          <a:xfrm>
            <a:off x="203190" y="6573636"/>
            <a:ext cx="1879810"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6">
            <a:extLst>
              <a:ext uri="{FF2B5EF4-FFF2-40B4-BE49-F238E27FC236}">
                <a16:creationId xmlns:a16="http://schemas.microsoft.com/office/drawing/2014/main" id="{0B6620D2-E577-4422-B69B-99E07A6416F8}"/>
              </a:ext>
            </a:extLst>
          </p:cNvPr>
          <p:cNvSpPr>
            <a:spLocks noGrp="1"/>
          </p:cNvSpPr>
          <p:nvPr>
            <p:ph type="sldNum" sz="quarter" idx="16"/>
          </p:nvPr>
        </p:nvSpPr>
        <p:spPr>
          <a:xfrm>
            <a:off x="8662988" y="6515100"/>
            <a:ext cx="398462" cy="277813"/>
          </a:xfrm>
        </p:spPr>
        <p:txBody>
          <a:bodyPr/>
          <a:lstStyle>
            <a:lvl1pPr>
              <a:defRPr>
                <a:latin typeface="Arial" panose="020B0604020202020204" pitchFamily="34" charset="0"/>
              </a:defRPr>
            </a:lvl1pPr>
          </a:lstStyle>
          <a:p>
            <a:pPr>
              <a:defRPr/>
            </a:pPr>
            <a:fld id="{D699A0A6-4841-4D4E-9D90-55028FDEDB23}" type="slidenum">
              <a:rPr lang="en-US" altLang="it-IT"/>
              <a:pPr>
                <a:defRPr/>
              </a:pPr>
              <a:t>‹N›</a:t>
            </a:fld>
            <a:endParaRPr lang="en-US" altLang="it-IT"/>
          </a:p>
        </p:txBody>
      </p:sp>
    </p:spTree>
    <p:extLst>
      <p:ext uri="{BB962C8B-B14F-4D97-AF65-F5344CB8AC3E}">
        <p14:creationId xmlns:p14="http://schemas.microsoft.com/office/powerpoint/2010/main" val="34302442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2" name="Picture 5" descr="4600 0104 gradnologo">
            <a:extLst>
              <a:ext uri="{FF2B5EF4-FFF2-40B4-BE49-F238E27FC236}">
                <a16:creationId xmlns:a16="http://schemas.microsoft.com/office/drawing/2014/main" id="{E68C8362-ACEB-9A6E-BECF-B8D51A756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8858" b="38857"/>
          <a:stretch>
            <a:fillRect/>
          </a:stretch>
        </p:blipFill>
        <p:spPr bwMode="auto">
          <a:xfrm>
            <a:off x="0" y="3746500"/>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Rectangle 2"/>
          <p:cNvSpPr>
            <a:spLocks noGrp="1" noChangeArrowheads="1"/>
          </p:cNvSpPr>
          <p:nvPr>
            <p:ph type="ctrTitle"/>
          </p:nvPr>
        </p:nvSpPr>
        <p:spPr>
          <a:xfrm>
            <a:off x="685800" y="2130453"/>
            <a:ext cx="7772400" cy="1470025"/>
          </a:xfrm>
        </p:spPr>
        <p:txBody>
          <a:bodyPr/>
          <a:lstStyle>
            <a:lvl1pPr algn="ctr">
              <a:defRPr sz="4000"/>
            </a:lvl1pPr>
          </a:lstStyle>
          <a:p>
            <a:r>
              <a:rPr lang="en-US"/>
              <a:t>Click to edit Master title style</a:t>
            </a:r>
          </a:p>
        </p:txBody>
      </p:sp>
      <p:sp>
        <p:nvSpPr>
          <p:cNvPr id="191492" name="Rectangle 3"/>
          <p:cNvSpPr>
            <a:spLocks noGrp="1" noChangeArrowheads="1"/>
          </p:cNvSpPr>
          <p:nvPr>
            <p:ph type="subTitle" idx="1"/>
          </p:nvPr>
        </p:nvSpPr>
        <p:spPr>
          <a:xfrm>
            <a:off x="1371600" y="3886200"/>
            <a:ext cx="6400800" cy="1752600"/>
          </a:xfrm>
        </p:spPr>
        <p:txBody>
          <a:bodyPr/>
          <a:lstStyle>
            <a:lvl1pPr marL="0" indent="0" algn="ctr">
              <a:buFont typeface="Symbol" pitchFamily="18" charset="2"/>
              <a:buNone/>
              <a:defRPr sz="2800"/>
            </a:lvl1pPr>
          </a:lstStyle>
          <a:p>
            <a:r>
              <a:rPr lang="en-US"/>
              <a:t>Click to edit Master subtitle style</a:t>
            </a:r>
          </a:p>
        </p:txBody>
      </p:sp>
    </p:spTree>
    <p:extLst>
      <p:ext uri="{BB962C8B-B14F-4D97-AF65-F5344CB8AC3E}">
        <p14:creationId xmlns:p14="http://schemas.microsoft.com/office/powerpoint/2010/main" val="1537626590"/>
      </p:ext>
    </p:extLst>
  </p:cSld>
  <p:clrMapOvr>
    <a:masterClrMapping/>
  </p:clrMapOvr>
  <p:transition>
    <p:wipe dir="r"/>
  </p:transition>
  <p:hf hdr="0" ftr="0" dt="0"/>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22960"/>
          </a:xfrm>
          <a:prstGeom prst="rect">
            <a:avLst/>
          </a:prstGeom>
        </p:spPr>
        <p:txBody>
          <a:bodyPr/>
          <a:lstStyle/>
          <a:p>
            <a:r>
              <a:rPr lang="en-US" dirty="0"/>
              <a:t>Click to edit Master title style</a:t>
            </a:r>
          </a:p>
        </p:txBody>
      </p:sp>
      <p:sp>
        <p:nvSpPr>
          <p:cNvPr id="6" name="Text Placeholder 13"/>
          <p:cNvSpPr>
            <a:spLocks noGrp="1"/>
          </p:cNvSpPr>
          <p:nvPr>
            <p:ph type="body" sz="quarter" idx="14"/>
          </p:nvPr>
        </p:nvSpPr>
        <p:spPr>
          <a:xfrm>
            <a:off x="203190" y="6573636"/>
            <a:ext cx="1879810"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4">
            <a:extLst>
              <a:ext uri="{FF2B5EF4-FFF2-40B4-BE49-F238E27FC236}">
                <a16:creationId xmlns:a16="http://schemas.microsoft.com/office/drawing/2014/main" id="{E207E14D-434A-9524-E296-ABD1B2A40E68}"/>
              </a:ext>
            </a:extLst>
          </p:cNvPr>
          <p:cNvSpPr>
            <a:spLocks noGrp="1"/>
          </p:cNvSpPr>
          <p:nvPr>
            <p:ph type="sldNum" sz="quarter" idx="15"/>
          </p:nvPr>
        </p:nvSpPr>
        <p:spPr>
          <a:xfrm>
            <a:off x="8662988" y="6515100"/>
            <a:ext cx="398462" cy="277813"/>
          </a:xfrm>
        </p:spPr>
        <p:txBody>
          <a:bodyPr/>
          <a:lstStyle>
            <a:lvl1pPr>
              <a:defRPr>
                <a:latin typeface="Arial" panose="020B0604020202020204" pitchFamily="34" charset="0"/>
              </a:defRPr>
            </a:lvl1pPr>
          </a:lstStyle>
          <a:p>
            <a:pPr>
              <a:defRPr/>
            </a:pPr>
            <a:fld id="{0380879A-9707-4E0F-B6FE-2361519DD122}" type="slidenum">
              <a:rPr lang="en-US" altLang="it-IT"/>
              <a:pPr>
                <a:defRPr/>
              </a:pPr>
              <a:t>‹N›</a:t>
            </a:fld>
            <a:endParaRPr lang="en-US" altLang="it-IT"/>
          </a:p>
        </p:txBody>
      </p:sp>
    </p:spTree>
    <p:extLst>
      <p:ext uri="{BB962C8B-B14F-4D97-AF65-F5344CB8AC3E}">
        <p14:creationId xmlns:p14="http://schemas.microsoft.com/office/powerpoint/2010/main" val="4274029545"/>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Text Placeholder 13"/>
          <p:cNvSpPr>
            <a:spLocks noGrp="1"/>
          </p:cNvSpPr>
          <p:nvPr>
            <p:ph type="body" sz="quarter" idx="14"/>
          </p:nvPr>
        </p:nvSpPr>
        <p:spPr>
          <a:xfrm>
            <a:off x="203190" y="6573636"/>
            <a:ext cx="1879810"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2" name="Slide Number Placeholder 3">
            <a:extLst>
              <a:ext uri="{FF2B5EF4-FFF2-40B4-BE49-F238E27FC236}">
                <a16:creationId xmlns:a16="http://schemas.microsoft.com/office/drawing/2014/main" id="{A20431A8-09B1-73C2-736A-5F595C0E4B69}"/>
              </a:ext>
            </a:extLst>
          </p:cNvPr>
          <p:cNvSpPr>
            <a:spLocks noGrp="1"/>
          </p:cNvSpPr>
          <p:nvPr>
            <p:ph type="sldNum" sz="quarter" idx="15"/>
          </p:nvPr>
        </p:nvSpPr>
        <p:spPr>
          <a:xfrm>
            <a:off x="8662988" y="6515100"/>
            <a:ext cx="398462" cy="277813"/>
          </a:xfrm>
        </p:spPr>
        <p:txBody>
          <a:bodyPr/>
          <a:lstStyle>
            <a:lvl1pPr>
              <a:defRPr>
                <a:latin typeface="Arial" panose="020B0604020202020204" pitchFamily="34" charset="0"/>
              </a:defRPr>
            </a:lvl1pPr>
          </a:lstStyle>
          <a:p>
            <a:pPr>
              <a:defRPr/>
            </a:pPr>
            <a:fld id="{8577445E-2A18-4391-8408-3A31BC4A76E9}" type="slidenum">
              <a:rPr lang="en-US" altLang="it-IT"/>
              <a:pPr>
                <a:defRPr/>
              </a:pPr>
              <a:t>‹N›</a:t>
            </a:fld>
            <a:endParaRPr lang="en-US" altLang="it-IT"/>
          </a:p>
        </p:txBody>
      </p:sp>
    </p:spTree>
    <p:extLst>
      <p:ext uri="{BB962C8B-B14F-4D97-AF65-F5344CB8AC3E}">
        <p14:creationId xmlns:p14="http://schemas.microsoft.com/office/powerpoint/2010/main" val="198884586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FAB9CD34-4BB4-D300-2486-63BC5ED2825B}"/>
              </a:ext>
            </a:extLst>
          </p:cNvPr>
          <p:cNvSpPr>
            <a:spLocks noGrp="1"/>
          </p:cNvSpPr>
          <p:nvPr>
            <p:ph type="sldNum" sz="quarter" idx="10"/>
          </p:nvPr>
        </p:nvSpPr>
        <p:spPr>
          <a:xfrm>
            <a:off x="8662988" y="6515100"/>
            <a:ext cx="398462" cy="277813"/>
          </a:xfrm>
        </p:spPr>
        <p:txBody>
          <a:bodyPr/>
          <a:lstStyle>
            <a:lvl1pPr>
              <a:defRPr>
                <a:latin typeface="Arial" panose="020B0604020202020204" pitchFamily="34" charset="0"/>
              </a:defRPr>
            </a:lvl1pPr>
          </a:lstStyle>
          <a:p>
            <a:pPr>
              <a:defRPr/>
            </a:pPr>
            <a:fld id="{7F2EEC24-151C-4C19-957B-5A93756E531E}" type="slidenum">
              <a:rPr lang="en-US" altLang="it-IT"/>
              <a:pPr>
                <a:defRPr/>
              </a:pPr>
              <a:t>‹N›</a:t>
            </a:fld>
            <a:endParaRPr lang="en-US" altLang="it-IT"/>
          </a:p>
        </p:txBody>
      </p:sp>
    </p:spTree>
    <p:extLst>
      <p:ext uri="{BB962C8B-B14F-4D97-AF65-F5344CB8AC3E}">
        <p14:creationId xmlns:p14="http://schemas.microsoft.com/office/powerpoint/2010/main" val="202856907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589BAA64-CA39-C373-A44D-EF2ED8109FFB}"/>
              </a:ext>
            </a:extLst>
          </p:cNvPr>
          <p:cNvSpPr>
            <a:spLocks noGrp="1"/>
          </p:cNvSpPr>
          <p:nvPr>
            <p:ph type="sldNum" sz="quarter" idx="10"/>
          </p:nvPr>
        </p:nvSpPr>
        <p:spPr>
          <a:xfrm>
            <a:off x="8662988" y="6515100"/>
            <a:ext cx="398462" cy="277813"/>
          </a:xfrm>
        </p:spPr>
        <p:txBody>
          <a:bodyPr/>
          <a:lstStyle>
            <a:lvl1pPr>
              <a:defRPr>
                <a:latin typeface="Arial" panose="020B0604020202020204" pitchFamily="34" charset="0"/>
              </a:defRPr>
            </a:lvl1pPr>
          </a:lstStyle>
          <a:p>
            <a:pPr>
              <a:defRPr/>
            </a:pPr>
            <a:fld id="{F3F0A644-E922-4E18-B891-44E75EF3F3F4}" type="slidenum">
              <a:rPr lang="en-US" altLang="it-IT"/>
              <a:pPr>
                <a:defRPr/>
              </a:pPr>
              <a:t>‹N›</a:t>
            </a:fld>
            <a:endParaRPr lang="en-US" altLang="it-IT"/>
          </a:p>
        </p:txBody>
      </p:sp>
    </p:spTree>
    <p:extLst>
      <p:ext uri="{BB962C8B-B14F-4D97-AF65-F5344CB8AC3E}">
        <p14:creationId xmlns:p14="http://schemas.microsoft.com/office/powerpoint/2010/main" val="39365166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7" descr="BMS logo">
            <a:extLst>
              <a:ext uri="{FF2B5EF4-FFF2-40B4-BE49-F238E27FC236}">
                <a16:creationId xmlns:a16="http://schemas.microsoft.com/office/drawing/2014/main" id="{41CC67AB-0E26-166C-DCF0-E6C627BF4E6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3200" y="5595938"/>
            <a:ext cx="23177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ctrTitle"/>
          </p:nvPr>
        </p:nvSpPr>
        <p:spPr>
          <a:xfrm>
            <a:off x="685800" y="1134548"/>
            <a:ext cx="7772400" cy="1470025"/>
          </a:xfrm>
          <a:noFill/>
        </p:spPr>
        <p:txBody>
          <a:bodyPr anchor="b">
            <a:normAutofit/>
          </a:bodyPr>
          <a:lstStyle>
            <a:lvl1pPr>
              <a:defRPr sz="3200">
                <a:solidFill>
                  <a:srgbClr val="003399"/>
                </a:solidFill>
              </a:defRPr>
            </a:lvl1pPr>
          </a:lstStyle>
          <a:p>
            <a:r>
              <a:rPr lang="en-US" dirty="0"/>
              <a:t>Click to edit Master title style</a:t>
            </a:r>
          </a:p>
        </p:txBody>
      </p:sp>
      <p:sp>
        <p:nvSpPr>
          <p:cNvPr id="10" name="Subtitle 2"/>
          <p:cNvSpPr>
            <a:spLocks noGrp="1"/>
          </p:cNvSpPr>
          <p:nvPr>
            <p:ph type="subTitle" idx="1"/>
          </p:nvPr>
        </p:nvSpPr>
        <p:spPr>
          <a:xfrm>
            <a:off x="685800" y="2819428"/>
            <a:ext cx="7772400" cy="770467"/>
          </a:xfrm>
          <a:prstGeom prst="rect">
            <a:avLst/>
          </a:prstGeom>
        </p:spPr>
        <p:txBody>
          <a:bodyPr>
            <a:normAutofit/>
          </a:bodyPr>
          <a:lstStyle>
            <a:lvl1pPr marL="0" indent="0" algn="ctr">
              <a:spcBef>
                <a:spcPts val="0"/>
              </a:spcBef>
              <a:buNone/>
              <a:defRPr sz="22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Text Placeholder 12"/>
          <p:cNvSpPr>
            <a:spLocks noGrp="1"/>
          </p:cNvSpPr>
          <p:nvPr>
            <p:ph type="body" sz="quarter" idx="14"/>
          </p:nvPr>
        </p:nvSpPr>
        <p:spPr>
          <a:xfrm>
            <a:off x="685800" y="4115468"/>
            <a:ext cx="7772400" cy="600458"/>
          </a:xfrm>
          <a:prstGeom prst="rect">
            <a:avLst/>
          </a:prstGeom>
        </p:spPr>
        <p:txBody>
          <a:bodyPr>
            <a:normAutofit/>
          </a:bodyPr>
          <a:lstStyle>
            <a:lvl1pPr marL="0" indent="0" algn="ctr">
              <a:spcBef>
                <a:spcPts val="0"/>
              </a:spcBef>
              <a:buNone/>
              <a:defRPr sz="2000" i="1">
                <a:solidFill>
                  <a:srgbClr val="00339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7" name="Text Placeholder 13"/>
          <p:cNvSpPr>
            <a:spLocks noGrp="1"/>
          </p:cNvSpPr>
          <p:nvPr>
            <p:ph type="body" sz="quarter" idx="15"/>
          </p:nvPr>
        </p:nvSpPr>
        <p:spPr>
          <a:xfrm>
            <a:off x="5761061" y="6252289"/>
            <a:ext cx="3146631" cy="517065"/>
          </a:xfrm>
        </p:spPr>
        <p:txBody>
          <a:bodyPr wrap="none" lIns="0" tIns="0" rIns="0" bIns="0" anchor="b">
            <a:spAutoFit/>
          </a:bodyPr>
          <a:lstStyle>
            <a:lvl1pPr marL="0" indent="0" algn="r">
              <a:spcBef>
                <a:spcPts val="0"/>
              </a:spcBef>
              <a:buNone/>
              <a:defRPr sz="1200" baseline="0"/>
            </a:lvl1pPr>
          </a:lstStyle>
          <a:p>
            <a:pPr lvl="0"/>
            <a:r>
              <a:rPr lang="it-IT"/>
              <a:t>Fare clic per modificare stili del testo dello schema</a:t>
            </a:r>
          </a:p>
          <a:p>
            <a:pPr lvl="1"/>
            <a:r>
              <a:rPr lang="it-IT"/>
              <a:t>Secondo livello</a:t>
            </a:r>
          </a:p>
        </p:txBody>
      </p:sp>
    </p:spTree>
    <p:extLst>
      <p:ext uri="{BB962C8B-B14F-4D97-AF65-F5344CB8AC3E}">
        <p14:creationId xmlns:p14="http://schemas.microsoft.com/office/powerpoint/2010/main" val="284310098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1955803"/>
            <a:ext cx="9144000" cy="1476377"/>
          </a:xfr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2700000" scaled="1"/>
            <a:tileRect/>
          </a:gradFill>
        </p:spPr>
        <p:txBody>
          <a:bodyPr lIns="720000" rIns="720000">
            <a:normAutofit/>
          </a:bodyPr>
          <a:lstStyle>
            <a:lvl1pPr algn="l">
              <a:defRPr sz="2800" b="1" cap="all"/>
            </a:lvl1pPr>
          </a:lstStyle>
          <a:p>
            <a:r>
              <a:rPr lang="en-US" dirty="0"/>
              <a:t>Click to edit Master title style</a:t>
            </a:r>
          </a:p>
        </p:txBody>
      </p:sp>
      <p:sp>
        <p:nvSpPr>
          <p:cNvPr id="3" name="Text Placeholder 2"/>
          <p:cNvSpPr>
            <a:spLocks noGrp="1"/>
          </p:cNvSpPr>
          <p:nvPr>
            <p:ph type="body" idx="1"/>
          </p:nvPr>
        </p:nvSpPr>
        <p:spPr>
          <a:xfrm>
            <a:off x="685800" y="3581406"/>
            <a:ext cx="7772400" cy="977900"/>
          </a:xfrm>
          <a:prstGeom prst="rect">
            <a:avLst/>
          </a:prstGeom>
        </p:spPr>
        <p:txBody>
          <a:bodyPr/>
          <a:lstStyle>
            <a:lvl1pPr marL="0" indent="0">
              <a:spcBef>
                <a:spcPts val="0"/>
              </a:spcBef>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78383470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457200" y="1600200"/>
            <a:ext cx="8229600" cy="4525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Placeholder 13"/>
          <p:cNvSpPr>
            <a:spLocks noGrp="1"/>
          </p:cNvSpPr>
          <p:nvPr>
            <p:ph type="body" sz="quarter" idx="14"/>
          </p:nvPr>
        </p:nvSpPr>
        <p:spPr>
          <a:xfrm>
            <a:off x="203205" y="6573636"/>
            <a:ext cx="3146631" cy="184666"/>
          </a:xfrm>
        </p:spPr>
        <p:txBody>
          <a:bodyPr wrap="none" lIns="0" tIns="0" rIns="0" bIns="0" anchor="b">
            <a:spAutoFit/>
          </a:bodyPr>
          <a:lstStyle>
            <a:lvl1pPr marL="0" indent="0">
              <a:spcBef>
                <a:spcPts val="0"/>
              </a:spcBef>
              <a:buNone/>
              <a:defRPr sz="1200" baseline="0"/>
            </a:lvl1pPr>
          </a:lstStyle>
          <a:p>
            <a:pPr lvl="0"/>
            <a:r>
              <a:rPr lang="it-IT"/>
              <a:t>Fare clic per modificare stili del testo dello schema</a:t>
            </a:r>
          </a:p>
        </p:txBody>
      </p:sp>
      <p:sp>
        <p:nvSpPr>
          <p:cNvPr id="8" name="Text Placeholder 13"/>
          <p:cNvSpPr>
            <a:spLocks noGrp="1"/>
          </p:cNvSpPr>
          <p:nvPr>
            <p:ph type="body" sz="quarter" idx="15"/>
          </p:nvPr>
        </p:nvSpPr>
        <p:spPr>
          <a:xfrm>
            <a:off x="5341381" y="30482"/>
            <a:ext cx="3741665" cy="276999"/>
          </a:xfrm>
          <a:noFill/>
        </p:spPr>
        <p:txBody>
          <a:bodyPr wrap="none" rtlCol="0">
            <a:spAutoFit/>
          </a:bodyPr>
          <a:lstStyle>
            <a:lvl1pPr algn="r">
              <a:defRPr lang="en-US" sz="1200" b="1" i="1" dirty="0" smtClean="0">
                <a:solidFill>
                  <a:schemeClr val="bg1"/>
                </a:solidFill>
              </a:defRPr>
            </a:lvl1pPr>
          </a:lstStyle>
          <a:p>
            <a:pPr lvl="0"/>
            <a:r>
              <a:rPr lang="it-IT"/>
              <a:t>Fare clic per modificare stili del testo dello schema</a:t>
            </a:r>
          </a:p>
        </p:txBody>
      </p:sp>
      <p:sp>
        <p:nvSpPr>
          <p:cNvPr id="3" name="Slide Number Placeholder 5">
            <a:extLst>
              <a:ext uri="{FF2B5EF4-FFF2-40B4-BE49-F238E27FC236}">
                <a16:creationId xmlns:a16="http://schemas.microsoft.com/office/drawing/2014/main" id="{D070B213-74E8-0A37-A671-14796C84E50B}"/>
              </a:ext>
            </a:extLst>
          </p:cNvPr>
          <p:cNvSpPr>
            <a:spLocks noGrp="1"/>
          </p:cNvSpPr>
          <p:nvPr>
            <p:ph type="sldNum" sz="quarter" idx="16"/>
          </p:nvPr>
        </p:nvSpPr>
        <p:spPr>
          <a:xfrm>
            <a:off x="8662988" y="6515100"/>
            <a:ext cx="398462" cy="277813"/>
          </a:xfrm>
        </p:spPr>
        <p:txBody>
          <a:bodyPr/>
          <a:lstStyle>
            <a:lvl1pPr>
              <a:defRPr>
                <a:latin typeface="Arial" panose="020B0604020202020204" pitchFamily="34" charset="0"/>
              </a:defRPr>
            </a:lvl1pPr>
          </a:lstStyle>
          <a:p>
            <a:pPr>
              <a:defRPr/>
            </a:pPr>
            <a:fld id="{00E3C4B2-560A-4C44-9C23-F6C11326845E}" type="slidenum">
              <a:rPr lang="en-US" altLang="it-IT"/>
              <a:pPr>
                <a:defRPr/>
              </a:pPr>
              <a:t>‹N›</a:t>
            </a:fld>
            <a:endParaRPr lang="en-US" altLang="it-IT"/>
          </a:p>
        </p:txBody>
      </p:sp>
    </p:spTree>
    <p:extLst>
      <p:ext uri="{BB962C8B-B14F-4D97-AF65-F5344CB8AC3E}">
        <p14:creationId xmlns:p14="http://schemas.microsoft.com/office/powerpoint/2010/main" val="60603885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1600200"/>
            <a:ext cx="4046538" cy="4521200"/>
          </a:xfrm>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8"/>
          <p:cNvSpPr>
            <a:spLocks noGrp="1"/>
          </p:cNvSpPr>
          <p:nvPr>
            <p:ph sz="quarter" idx="14"/>
          </p:nvPr>
        </p:nvSpPr>
        <p:spPr>
          <a:xfrm>
            <a:off x="4640263" y="1600200"/>
            <a:ext cx="4046538" cy="452120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5"/>
          </p:nvPr>
        </p:nvSpPr>
        <p:spPr>
          <a:xfrm>
            <a:off x="203205" y="6573636"/>
            <a:ext cx="3146631" cy="184666"/>
          </a:xfrm>
        </p:spPr>
        <p:txBody>
          <a:bodyPr wrap="none" lIns="0" tIns="0" rIns="0" bIns="0" anchor="b">
            <a:spAutoFit/>
          </a:bodyPr>
          <a:lstStyle>
            <a:lvl1pPr marL="0" marR="0" indent="0" algn="l" defTabSz="914400" rtl="0" eaLnBrk="1" fontAlgn="auto" latinLnBrk="0" hangingPunct="1">
              <a:lnSpc>
                <a:spcPct val="100000"/>
              </a:lnSpc>
              <a:spcBef>
                <a:spcPts val="0"/>
              </a:spcBef>
              <a:spcAft>
                <a:spcPts val="0"/>
              </a:spcAft>
              <a:buClr>
                <a:srgbClr val="003399"/>
              </a:buClr>
              <a:buSzTx/>
              <a:buFont typeface="Arial" pitchFamily="34" charset="0"/>
              <a:buNone/>
              <a:tabLst/>
              <a:defRPr sz="1200"/>
            </a:lvl1pPr>
          </a:lstStyle>
          <a:p>
            <a:pPr lvl="0"/>
            <a:r>
              <a:rPr lang="it-IT"/>
              <a:t>Fare clic per modificare stili del testo dello schema</a:t>
            </a:r>
          </a:p>
        </p:txBody>
      </p:sp>
      <p:sp>
        <p:nvSpPr>
          <p:cNvPr id="11" name="Text Placeholder 13"/>
          <p:cNvSpPr>
            <a:spLocks noGrp="1"/>
          </p:cNvSpPr>
          <p:nvPr>
            <p:ph type="body" sz="quarter" idx="16"/>
          </p:nvPr>
        </p:nvSpPr>
        <p:spPr>
          <a:xfrm>
            <a:off x="5341381" y="30482"/>
            <a:ext cx="3741665" cy="276999"/>
          </a:xfrm>
          <a:noFill/>
        </p:spPr>
        <p:txBody>
          <a:bodyPr wrap="none" rtlCol="0">
            <a:spAutoFit/>
          </a:bodyPr>
          <a:lstStyle>
            <a:lvl1pPr algn="r">
              <a:defRPr lang="en-US" sz="1200" b="1" i="1" dirty="0" smtClean="0">
                <a:solidFill>
                  <a:schemeClr val="bg1"/>
                </a:solidFill>
              </a:defRPr>
            </a:lvl1pPr>
          </a:lstStyle>
          <a:p>
            <a:pPr lvl="0"/>
            <a:r>
              <a:rPr lang="it-IT"/>
              <a:t>Fare clic per modificare stili del testo dello schema</a:t>
            </a:r>
          </a:p>
        </p:txBody>
      </p:sp>
      <p:sp>
        <p:nvSpPr>
          <p:cNvPr id="3" name="Slide Number Placeholder 6">
            <a:extLst>
              <a:ext uri="{FF2B5EF4-FFF2-40B4-BE49-F238E27FC236}">
                <a16:creationId xmlns:a16="http://schemas.microsoft.com/office/drawing/2014/main" id="{3E118938-9D0A-EC87-1069-350D56D60022}"/>
              </a:ext>
            </a:extLst>
          </p:cNvPr>
          <p:cNvSpPr>
            <a:spLocks noGrp="1"/>
          </p:cNvSpPr>
          <p:nvPr>
            <p:ph type="sldNum" sz="quarter" idx="17"/>
          </p:nvPr>
        </p:nvSpPr>
        <p:spPr>
          <a:xfrm>
            <a:off x="8662988" y="6515100"/>
            <a:ext cx="398462" cy="277813"/>
          </a:xfrm>
        </p:spPr>
        <p:txBody>
          <a:bodyPr/>
          <a:lstStyle>
            <a:lvl1pPr>
              <a:defRPr>
                <a:latin typeface="Arial" panose="020B0604020202020204" pitchFamily="34" charset="0"/>
              </a:defRPr>
            </a:lvl1pPr>
          </a:lstStyle>
          <a:p>
            <a:pPr>
              <a:defRPr/>
            </a:pPr>
            <a:fld id="{DD815660-BA0D-43F8-BBE5-0EC665BBE4ED}" type="slidenum">
              <a:rPr lang="en-US" altLang="it-IT"/>
              <a:pPr>
                <a:defRPr/>
              </a:pPr>
              <a:t>‹N›</a:t>
            </a:fld>
            <a:endParaRPr lang="en-US" altLang="it-IT"/>
          </a:p>
        </p:txBody>
      </p:sp>
    </p:spTree>
    <p:extLst>
      <p:ext uri="{BB962C8B-B14F-4D97-AF65-F5344CB8AC3E}">
        <p14:creationId xmlns:p14="http://schemas.microsoft.com/office/powerpoint/2010/main" val="166580917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Left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1600200"/>
            <a:ext cx="4046538" cy="4521200"/>
          </a:xfrm>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p:txBody>
          <a:bodyPr/>
          <a:lstStyle/>
          <a:p>
            <a:r>
              <a:rPr lang="en-US"/>
              <a:t>Click to edit Master title style</a:t>
            </a:r>
          </a:p>
        </p:txBody>
      </p:sp>
      <p:sp>
        <p:nvSpPr>
          <p:cNvPr id="6" name="Text Placeholder 13"/>
          <p:cNvSpPr>
            <a:spLocks noGrp="1"/>
          </p:cNvSpPr>
          <p:nvPr>
            <p:ph type="body" sz="quarter" idx="14"/>
          </p:nvPr>
        </p:nvSpPr>
        <p:spPr>
          <a:xfrm>
            <a:off x="203205" y="6573636"/>
            <a:ext cx="3146631" cy="184666"/>
          </a:xfrm>
        </p:spPr>
        <p:txBody>
          <a:bodyPr wrap="none" lIns="0" tIns="0" rIns="0" bIns="0" anchor="b">
            <a:spAutoFit/>
          </a:bodyPr>
          <a:lstStyle>
            <a:lvl1pPr marL="0" marR="0" indent="0" algn="l" defTabSz="914400" rtl="0" eaLnBrk="1" fontAlgn="auto" latinLnBrk="0" hangingPunct="1">
              <a:lnSpc>
                <a:spcPct val="100000"/>
              </a:lnSpc>
              <a:spcBef>
                <a:spcPts val="0"/>
              </a:spcBef>
              <a:spcAft>
                <a:spcPts val="0"/>
              </a:spcAft>
              <a:buClr>
                <a:srgbClr val="003399"/>
              </a:buClr>
              <a:buSzTx/>
              <a:buFont typeface="Arial" pitchFamily="34" charset="0"/>
              <a:buNone/>
              <a:tabLst/>
              <a:defRPr sz="1200"/>
            </a:lvl1pPr>
          </a:lstStyle>
          <a:p>
            <a:pPr lvl="0"/>
            <a:r>
              <a:rPr lang="it-IT"/>
              <a:t>Fare clic per modificare stili del testo dello schema</a:t>
            </a:r>
          </a:p>
        </p:txBody>
      </p:sp>
      <p:sp>
        <p:nvSpPr>
          <p:cNvPr id="10" name="Text Placeholder 13"/>
          <p:cNvSpPr>
            <a:spLocks noGrp="1"/>
          </p:cNvSpPr>
          <p:nvPr>
            <p:ph type="body" sz="quarter" idx="15"/>
          </p:nvPr>
        </p:nvSpPr>
        <p:spPr>
          <a:xfrm>
            <a:off x="5341381" y="30482"/>
            <a:ext cx="3741665" cy="276999"/>
          </a:xfrm>
          <a:noFill/>
        </p:spPr>
        <p:txBody>
          <a:bodyPr wrap="none" rtlCol="0">
            <a:spAutoFit/>
          </a:bodyPr>
          <a:lstStyle>
            <a:lvl1pPr algn="r">
              <a:defRPr lang="en-US" sz="1200" b="1" i="1" dirty="0" smtClean="0">
                <a:solidFill>
                  <a:schemeClr val="bg1"/>
                </a:solidFill>
              </a:defRPr>
            </a:lvl1pPr>
          </a:lstStyle>
          <a:p>
            <a:pPr lvl="0"/>
            <a:r>
              <a:rPr lang="it-IT"/>
              <a:t>Fare clic per modificare stili del testo dello schema</a:t>
            </a:r>
          </a:p>
        </p:txBody>
      </p:sp>
      <p:sp>
        <p:nvSpPr>
          <p:cNvPr id="3" name="Slide Number Placeholder 6">
            <a:extLst>
              <a:ext uri="{FF2B5EF4-FFF2-40B4-BE49-F238E27FC236}">
                <a16:creationId xmlns:a16="http://schemas.microsoft.com/office/drawing/2014/main" id="{D064611E-4E92-616F-28A6-3386A54759FA}"/>
              </a:ext>
            </a:extLst>
          </p:cNvPr>
          <p:cNvSpPr>
            <a:spLocks noGrp="1"/>
          </p:cNvSpPr>
          <p:nvPr>
            <p:ph type="sldNum" sz="quarter" idx="16"/>
          </p:nvPr>
        </p:nvSpPr>
        <p:spPr>
          <a:xfrm>
            <a:off x="8662988" y="6515100"/>
            <a:ext cx="398462" cy="277813"/>
          </a:xfrm>
        </p:spPr>
        <p:txBody>
          <a:bodyPr/>
          <a:lstStyle>
            <a:lvl1pPr>
              <a:defRPr>
                <a:latin typeface="Arial" panose="020B0604020202020204" pitchFamily="34" charset="0"/>
              </a:defRPr>
            </a:lvl1pPr>
          </a:lstStyle>
          <a:p>
            <a:pPr>
              <a:defRPr/>
            </a:pPr>
            <a:fld id="{B7AAAABF-A392-43B1-A3E5-3D9DAEE85926}" type="slidenum">
              <a:rPr lang="en-US" altLang="it-IT"/>
              <a:pPr>
                <a:defRPr/>
              </a:pPr>
              <a:t>‹N›</a:t>
            </a:fld>
            <a:endParaRPr lang="en-US" altLang="it-IT"/>
          </a:p>
        </p:txBody>
      </p:sp>
    </p:spTree>
    <p:extLst>
      <p:ext uri="{BB962C8B-B14F-4D97-AF65-F5344CB8AC3E}">
        <p14:creationId xmlns:p14="http://schemas.microsoft.com/office/powerpoint/2010/main" val="87147201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Right Content">
    <p:spTree>
      <p:nvGrpSpPr>
        <p:cNvPr id="1" name=""/>
        <p:cNvGrpSpPr/>
        <p:nvPr/>
      </p:nvGrpSpPr>
      <p:grpSpPr>
        <a:xfrm>
          <a:off x="0" y="0"/>
          <a:ext cx="0" cy="0"/>
          <a:chOff x="0" y="0"/>
          <a:chExt cx="0" cy="0"/>
        </a:xfrm>
      </p:grpSpPr>
      <p:sp>
        <p:nvSpPr>
          <p:cNvPr id="10" name="Content Placeholder 8"/>
          <p:cNvSpPr>
            <a:spLocks noGrp="1"/>
          </p:cNvSpPr>
          <p:nvPr>
            <p:ph sz="quarter" idx="14"/>
          </p:nvPr>
        </p:nvSpPr>
        <p:spPr>
          <a:xfrm>
            <a:off x="4640263" y="1600200"/>
            <a:ext cx="4046538" cy="452120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
        <p:nvSpPr>
          <p:cNvPr id="6" name="Text Placeholder 13"/>
          <p:cNvSpPr>
            <a:spLocks noGrp="1"/>
          </p:cNvSpPr>
          <p:nvPr>
            <p:ph type="body" sz="quarter" idx="15"/>
          </p:nvPr>
        </p:nvSpPr>
        <p:spPr>
          <a:xfrm>
            <a:off x="203205" y="6573636"/>
            <a:ext cx="3146631" cy="184666"/>
          </a:xfrm>
        </p:spPr>
        <p:txBody>
          <a:bodyPr wrap="none" lIns="0" tIns="0" rIns="0" bIns="0" anchor="b">
            <a:spAutoFit/>
          </a:bodyPr>
          <a:lstStyle>
            <a:lvl1pPr marL="0" marR="0" indent="0" algn="l" defTabSz="914400" rtl="0" eaLnBrk="1" fontAlgn="auto" latinLnBrk="0" hangingPunct="1">
              <a:lnSpc>
                <a:spcPct val="100000"/>
              </a:lnSpc>
              <a:spcBef>
                <a:spcPts val="0"/>
              </a:spcBef>
              <a:spcAft>
                <a:spcPts val="0"/>
              </a:spcAft>
              <a:buClr>
                <a:srgbClr val="003399"/>
              </a:buClr>
              <a:buSzTx/>
              <a:buFont typeface="Arial" pitchFamily="34" charset="0"/>
              <a:buNone/>
              <a:tabLst/>
              <a:defRPr sz="1200"/>
            </a:lvl1pPr>
          </a:lstStyle>
          <a:p>
            <a:pPr lvl="0"/>
            <a:r>
              <a:rPr lang="it-IT"/>
              <a:t>Fare clic per modificare stili del testo dello schema</a:t>
            </a:r>
          </a:p>
        </p:txBody>
      </p:sp>
      <p:sp>
        <p:nvSpPr>
          <p:cNvPr id="9" name="Text Placeholder 13"/>
          <p:cNvSpPr>
            <a:spLocks noGrp="1"/>
          </p:cNvSpPr>
          <p:nvPr>
            <p:ph type="body" sz="quarter" idx="16"/>
          </p:nvPr>
        </p:nvSpPr>
        <p:spPr>
          <a:xfrm>
            <a:off x="5341381" y="30482"/>
            <a:ext cx="3741665" cy="276999"/>
          </a:xfrm>
          <a:noFill/>
        </p:spPr>
        <p:txBody>
          <a:bodyPr wrap="none" rtlCol="0">
            <a:spAutoFit/>
          </a:bodyPr>
          <a:lstStyle>
            <a:lvl1pPr algn="r">
              <a:defRPr lang="en-US" sz="1200" b="1" i="1" dirty="0" smtClean="0">
                <a:solidFill>
                  <a:schemeClr val="bg1"/>
                </a:solidFill>
              </a:defRPr>
            </a:lvl1pPr>
          </a:lstStyle>
          <a:p>
            <a:pPr lvl="0"/>
            <a:r>
              <a:rPr lang="it-IT"/>
              <a:t>Fare clic per modificare stili del testo dello schema</a:t>
            </a:r>
          </a:p>
        </p:txBody>
      </p:sp>
      <p:sp>
        <p:nvSpPr>
          <p:cNvPr id="3" name="Slide Number Placeholder 6">
            <a:extLst>
              <a:ext uri="{FF2B5EF4-FFF2-40B4-BE49-F238E27FC236}">
                <a16:creationId xmlns:a16="http://schemas.microsoft.com/office/drawing/2014/main" id="{7A772830-A63D-2316-C0F3-F24DFAF59A26}"/>
              </a:ext>
            </a:extLst>
          </p:cNvPr>
          <p:cNvSpPr>
            <a:spLocks noGrp="1"/>
          </p:cNvSpPr>
          <p:nvPr>
            <p:ph type="sldNum" sz="quarter" idx="17"/>
          </p:nvPr>
        </p:nvSpPr>
        <p:spPr>
          <a:xfrm>
            <a:off x="8662988" y="6515100"/>
            <a:ext cx="398462" cy="277813"/>
          </a:xfrm>
        </p:spPr>
        <p:txBody>
          <a:bodyPr/>
          <a:lstStyle>
            <a:lvl1pPr>
              <a:defRPr>
                <a:latin typeface="Arial" panose="020B0604020202020204" pitchFamily="34" charset="0"/>
              </a:defRPr>
            </a:lvl1pPr>
          </a:lstStyle>
          <a:p>
            <a:pPr>
              <a:defRPr/>
            </a:pPr>
            <a:fld id="{7D6403B4-BFAA-4292-8DAA-68BFE702757C}" type="slidenum">
              <a:rPr lang="en-US" altLang="it-IT"/>
              <a:pPr>
                <a:defRPr/>
              </a:pPr>
              <a:t>‹N›</a:t>
            </a:fld>
            <a:endParaRPr lang="en-US" altLang="it-IT"/>
          </a:p>
        </p:txBody>
      </p:sp>
    </p:spTree>
    <p:extLst>
      <p:ext uri="{BB962C8B-B14F-4D97-AF65-F5344CB8AC3E}">
        <p14:creationId xmlns:p14="http://schemas.microsoft.com/office/powerpoint/2010/main" val="4110052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187037264"/>
      </p:ext>
    </p:extLst>
  </p:cSld>
  <p:clrMapOvr>
    <a:masterClrMapping/>
  </p:clrMapOvr>
  <p:transition>
    <p:wipe dir="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1600200"/>
            <a:ext cx="8255000" cy="2264230"/>
          </a:xfrm>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8"/>
          <p:cNvSpPr>
            <a:spLocks noGrp="1"/>
          </p:cNvSpPr>
          <p:nvPr>
            <p:ph sz="quarter" idx="14"/>
          </p:nvPr>
        </p:nvSpPr>
        <p:spPr>
          <a:xfrm>
            <a:off x="461966" y="4005944"/>
            <a:ext cx="8224837" cy="2115456"/>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
        <p:nvSpPr>
          <p:cNvPr id="12" name="Text Placeholder 13"/>
          <p:cNvSpPr>
            <a:spLocks noGrp="1"/>
          </p:cNvSpPr>
          <p:nvPr>
            <p:ph type="body" sz="quarter" idx="15"/>
          </p:nvPr>
        </p:nvSpPr>
        <p:spPr>
          <a:xfrm>
            <a:off x="203205" y="6573636"/>
            <a:ext cx="3146631" cy="184666"/>
          </a:xfrm>
        </p:spPr>
        <p:txBody>
          <a:bodyPr wrap="none" lIns="0" tIns="0" rIns="0" bIns="0" anchor="b">
            <a:spAutoFit/>
          </a:bodyPr>
          <a:lstStyle>
            <a:lvl1pPr marL="0" marR="0" indent="0" algn="l" defTabSz="914400" rtl="0" eaLnBrk="1" fontAlgn="auto" latinLnBrk="0" hangingPunct="1">
              <a:lnSpc>
                <a:spcPct val="100000"/>
              </a:lnSpc>
              <a:spcBef>
                <a:spcPts val="0"/>
              </a:spcBef>
              <a:spcAft>
                <a:spcPts val="0"/>
              </a:spcAft>
              <a:buClr>
                <a:srgbClr val="003399"/>
              </a:buClr>
              <a:buSzTx/>
              <a:buFont typeface="Arial" pitchFamily="34" charset="0"/>
              <a:buNone/>
              <a:tabLst/>
              <a:defRPr sz="1200"/>
            </a:lvl1pPr>
          </a:lstStyle>
          <a:p>
            <a:pPr lvl="0"/>
            <a:r>
              <a:rPr lang="it-IT"/>
              <a:t>Fare clic per modificare stili del testo dello schema</a:t>
            </a:r>
          </a:p>
        </p:txBody>
      </p:sp>
      <p:sp>
        <p:nvSpPr>
          <p:cNvPr id="11" name="Text Placeholder 13"/>
          <p:cNvSpPr>
            <a:spLocks noGrp="1"/>
          </p:cNvSpPr>
          <p:nvPr>
            <p:ph type="body" sz="quarter" idx="16"/>
          </p:nvPr>
        </p:nvSpPr>
        <p:spPr>
          <a:xfrm>
            <a:off x="5341381" y="30482"/>
            <a:ext cx="3741665" cy="276999"/>
          </a:xfrm>
          <a:noFill/>
        </p:spPr>
        <p:txBody>
          <a:bodyPr wrap="none" rtlCol="0">
            <a:spAutoFit/>
          </a:bodyPr>
          <a:lstStyle>
            <a:lvl1pPr algn="r">
              <a:defRPr lang="en-US" sz="1200" b="1" i="1" dirty="0" smtClean="0">
                <a:solidFill>
                  <a:schemeClr val="bg1"/>
                </a:solidFill>
              </a:defRPr>
            </a:lvl1pPr>
          </a:lstStyle>
          <a:p>
            <a:pPr lvl="0"/>
            <a:r>
              <a:rPr lang="it-IT"/>
              <a:t>Fare clic per modificare stili del testo dello schema</a:t>
            </a:r>
          </a:p>
        </p:txBody>
      </p:sp>
      <p:sp>
        <p:nvSpPr>
          <p:cNvPr id="3" name="Slide Number Placeholder 6">
            <a:extLst>
              <a:ext uri="{FF2B5EF4-FFF2-40B4-BE49-F238E27FC236}">
                <a16:creationId xmlns:a16="http://schemas.microsoft.com/office/drawing/2014/main" id="{87122D06-E1A0-BF44-7A8B-46841197552F}"/>
              </a:ext>
            </a:extLst>
          </p:cNvPr>
          <p:cNvSpPr>
            <a:spLocks noGrp="1"/>
          </p:cNvSpPr>
          <p:nvPr>
            <p:ph type="sldNum" sz="quarter" idx="17"/>
          </p:nvPr>
        </p:nvSpPr>
        <p:spPr>
          <a:xfrm>
            <a:off x="8662988" y="6515100"/>
            <a:ext cx="398462" cy="277813"/>
          </a:xfrm>
        </p:spPr>
        <p:txBody>
          <a:bodyPr/>
          <a:lstStyle>
            <a:lvl1pPr>
              <a:defRPr>
                <a:latin typeface="Arial" panose="020B0604020202020204" pitchFamily="34" charset="0"/>
              </a:defRPr>
            </a:lvl1pPr>
          </a:lstStyle>
          <a:p>
            <a:pPr>
              <a:defRPr/>
            </a:pPr>
            <a:fld id="{E45C6677-B80E-4DA7-BAE3-04DCFA8B8D7D}" type="slidenum">
              <a:rPr lang="en-US" altLang="it-IT"/>
              <a:pPr>
                <a:defRPr/>
              </a:pPr>
              <a:t>‹N›</a:t>
            </a:fld>
            <a:endParaRPr lang="en-US" altLang="it-IT"/>
          </a:p>
        </p:txBody>
      </p:sp>
    </p:spTree>
    <p:extLst>
      <p:ext uri="{BB962C8B-B14F-4D97-AF65-F5344CB8AC3E}">
        <p14:creationId xmlns:p14="http://schemas.microsoft.com/office/powerpoint/2010/main" val="233573534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13"/>
          <p:cNvSpPr>
            <a:spLocks noGrp="1"/>
          </p:cNvSpPr>
          <p:nvPr>
            <p:ph type="body" sz="quarter" idx="14"/>
          </p:nvPr>
        </p:nvSpPr>
        <p:spPr>
          <a:xfrm>
            <a:off x="203205" y="6573636"/>
            <a:ext cx="3146631" cy="184666"/>
          </a:xfrm>
        </p:spPr>
        <p:txBody>
          <a:bodyPr wrap="none" lIns="0" tIns="0" rIns="0" bIns="0" anchor="b">
            <a:spAutoFit/>
          </a:bodyPr>
          <a:lstStyle>
            <a:lvl1pPr marL="0" marR="0" indent="0" algn="l" defTabSz="914400" rtl="0" eaLnBrk="1" fontAlgn="auto" latinLnBrk="0" hangingPunct="1">
              <a:lnSpc>
                <a:spcPct val="100000"/>
              </a:lnSpc>
              <a:spcBef>
                <a:spcPts val="0"/>
              </a:spcBef>
              <a:spcAft>
                <a:spcPts val="0"/>
              </a:spcAft>
              <a:buClr>
                <a:srgbClr val="003399"/>
              </a:buClr>
              <a:buSzTx/>
              <a:buFont typeface="Arial" pitchFamily="34" charset="0"/>
              <a:buNone/>
              <a:tabLst/>
              <a:defRPr sz="1200"/>
            </a:lvl1pPr>
          </a:lstStyle>
          <a:p>
            <a:pPr lvl="0"/>
            <a:r>
              <a:rPr lang="it-IT"/>
              <a:t>Fare clic per modificare stili del testo dello schema</a:t>
            </a:r>
          </a:p>
        </p:txBody>
      </p:sp>
      <p:sp>
        <p:nvSpPr>
          <p:cNvPr id="8" name="Text Placeholder 13"/>
          <p:cNvSpPr>
            <a:spLocks noGrp="1"/>
          </p:cNvSpPr>
          <p:nvPr>
            <p:ph type="body" sz="quarter" idx="15"/>
          </p:nvPr>
        </p:nvSpPr>
        <p:spPr>
          <a:xfrm>
            <a:off x="5341381" y="30482"/>
            <a:ext cx="3741665" cy="276999"/>
          </a:xfrm>
          <a:noFill/>
        </p:spPr>
        <p:txBody>
          <a:bodyPr wrap="none" rtlCol="0">
            <a:spAutoFit/>
          </a:bodyPr>
          <a:lstStyle>
            <a:lvl1pPr algn="r">
              <a:defRPr lang="en-US" sz="1200" b="1" i="1" dirty="0" smtClean="0">
                <a:solidFill>
                  <a:schemeClr val="bg1"/>
                </a:solidFill>
              </a:defRPr>
            </a:lvl1pPr>
          </a:lstStyle>
          <a:p>
            <a:pPr lvl="0"/>
            <a:r>
              <a:rPr lang="it-IT"/>
              <a:t>Fare clic per modificare stili del testo dello schema</a:t>
            </a:r>
          </a:p>
        </p:txBody>
      </p:sp>
      <p:sp>
        <p:nvSpPr>
          <p:cNvPr id="3" name="Slide Number Placeholder 4">
            <a:extLst>
              <a:ext uri="{FF2B5EF4-FFF2-40B4-BE49-F238E27FC236}">
                <a16:creationId xmlns:a16="http://schemas.microsoft.com/office/drawing/2014/main" id="{5E600CA7-FF80-F28D-014D-62D7DF0F679F}"/>
              </a:ext>
            </a:extLst>
          </p:cNvPr>
          <p:cNvSpPr>
            <a:spLocks noGrp="1"/>
          </p:cNvSpPr>
          <p:nvPr>
            <p:ph type="sldNum" sz="quarter" idx="16"/>
          </p:nvPr>
        </p:nvSpPr>
        <p:spPr>
          <a:xfrm>
            <a:off x="8662988" y="6515100"/>
            <a:ext cx="398462" cy="277813"/>
          </a:xfrm>
        </p:spPr>
        <p:txBody>
          <a:bodyPr/>
          <a:lstStyle>
            <a:lvl1pPr>
              <a:defRPr>
                <a:latin typeface="Arial" panose="020B0604020202020204" pitchFamily="34" charset="0"/>
              </a:defRPr>
            </a:lvl1pPr>
          </a:lstStyle>
          <a:p>
            <a:pPr>
              <a:defRPr/>
            </a:pPr>
            <a:fld id="{07433EAA-A45F-4818-A166-12576BB5FC26}" type="slidenum">
              <a:rPr lang="en-US" altLang="it-IT"/>
              <a:pPr>
                <a:defRPr/>
              </a:pPr>
              <a:t>‹N›</a:t>
            </a:fld>
            <a:endParaRPr lang="en-US" altLang="it-IT"/>
          </a:p>
        </p:txBody>
      </p:sp>
    </p:spTree>
    <p:extLst>
      <p:ext uri="{BB962C8B-B14F-4D97-AF65-F5344CB8AC3E}">
        <p14:creationId xmlns:p14="http://schemas.microsoft.com/office/powerpoint/2010/main" val="306529432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13"/>
          <p:cNvSpPr>
            <a:spLocks noGrp="1"/>
          </p:cNvSpPr>
          <p:nvPr>
            <p:ph type="body" sz="quarter" idx="14"/>
          </p:nvPr>
        </p:nvSpPr>
        <p:spPr>
          <a:xfrm>
            <a:off x="203205" y="6573636"/>
            <a:ext cx="3146631" cy="184666"/>
          </a:xfrm>
        </p:spPr>
        <p:txBody>
          <a:bodyPr wrap="none" lIns="0" tIns="0" rIns="0" bIns="0" anchor="b">
            <a:spAutoFit/>
          </a:bodyPr>
          <a:lstStyle>
            <a:lvl1pPr marL="0" indent="0">
              <a:spcBef>
                <a:spcPts val="0"/>
              </a:spcBef>
              <a:buNone/>
              <a:defRPr sz="1200"/>
            </a:lvl1pPr>
          </a:lstStyle>
          <a:p>
            <a:pPr lvl="0"/>
            <a:r>
              <a:rPr lang="it-IT"/>
              <a:t>Fare clic per modificare stili del testo dello schema</a:t>
            </a:r>
          </a:p>
        </p:txBody>
      </p:sp>
      <p:sp>
        <p:nvSpPr>
          <p:cNvPr id="2" name="Slide Number Placeholder 3">
            <a:extLst>
              <a:ext uri="{FF2B5EF4-FFF2-40B4-BE49-F238E27FC236}">
                <a16:creationId xmlns:a16="http://schemas.microsoft.com/office/drawing/2014/main" id="{050B3355-7A34-B44D-4E17-E9A3080D2983}"/>
              </a:ext>
            </a:extLst>
          </p:cNvPr>
          <p:cNvSpPr>
            <a:spLocks noGrp="1"/>
          </p:cNvSpPr>
          <p:nvPr>
            <p:ph type="sldNum" sz="quarter" idx="15"/>
          </p:nvPr>
        </p:nvSpPr>
        <p:spPr>
          <a:xfrm>
            <a:off x="8662988" y="6515100"/>
            <a:ext cx="398462" cy="277813"/>
          </a:xfrm>
        </p:spPr>
        <p:txBody>
          <a:bodyPr/>
          <a:lstStyle>
            <a:lvl1pPr>
              <a:defRPr>
                <a:latin typeface="Arial" panose="020B0604020202020204" pitchFamily="34" charset="0"/>
              </a:defRPr>
            </a:lvl1pPr>
          </a:lstStyle>
          <a:p>
            <a:pPr>
              <a:defRPr/>
            </a:pPr>
            <a:fld id="{432DCC09-7014-412B-B116-497575289C64}" type="slidenum">
              <a:rPr lang="en-US" altLang="it-IT"/>
              <a:pPr>
                <a:defRPr/>
              </a:pPr>
              <a:t>‹N›</a:t>
            </a:fld>
            <a:endParaRPr lang="en-US" altLang="it-IT"/>
          </a:p>
        </p:txBody>
      </p:sp>
    </p:spTree>
    <p:extLst>
      <p:ext uri="{BB962C8B-B14F-4D97-AF65-F5344CB8AC3E}">
        <p14:creationId xmlns:p14="http://schemas.microsoft.com/office/powerpoint/2010/main" val="606779860"/>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9" name="Title 1"/>
          <p:cNvSpPr>
            <a:spLocks noGrp="1"/>
          </p:cNvSpPr>
          <p:nvPr>
            <p:ph type="ctrTitle"/>
          </p:nvPr>
        </p:nvSpPr>
        <p:spPr>
          <a:xfrm>
            <a:off x="685800" y="1134548"/>
            <a:ext cx="7772400" cy="1470025"/>
          </a:xfrm>
          <a:noFill/>
        </p:spPr>
        <p:txBody>
          <a:bodyPr anchor="b">
            <a:normAutofit/>
          </a:bodyPr>
          <a:lstStyle>
            <a:lvl1pPr>
              <a:defRPr sz="3200">
                <a:solidFill>
                  <a:srgbClr val="003399"/>
                </a:solidFill>
              </a:defRPr>
            </a:lvl1pPr>
          </a:lstStyle>
          <a:p>
            <a:r>
              <a:rPr lang="en-US" dirty="0"/>
              <a:t>Click to edit Master title style</a:t>
            </a:r>
          </a:p>
        </p:txBody>
      </p:sp>
      <p:sp>
        <p:nvSpPr>
          <p:cNvPr id="10" name="Subtitle 2"/>
          <p:cNvSpPr>
            <a:spLocks noGrp="1"/>
          </p:cNvSpPr>
          <p:nvPr>
            <p:ph type="subTitle" idx="1"/>
          </p:nvPr>
        </p:nvSpPr>
        <p:spPr>
          <a:xfrm>
            <a:off x="685800" y="2819428"/>
            <a:ext cx="7772400" cy="770467"/>
          </a:xfrm>
          <a:prstGeom prst="rect">
            <a:avLst/>
          </a:prstGeom>
        </p:spPr>
        <p:txBody>
          <a:bodyPr>
            <a:normAutofit/>
          </a:bodyPr>
          <a:lstStyle>
            <a:lvl1pPr marL="0" indent="0" algn="ctr">
              <a:spcBef>
                <a:spcPts val="0"/>
              </a:spcBef>
              <a:buNone/>
              <a:defRPr sz="22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Text Placeholder 12"/>
          <p:cNvSpPr>
            <a:spLocks noGrp="1"/>
          </p:cNvSpPr>
          <p:nvPr>
            <p:ph type="body" sz="quarter" idx="14"/>
          </p:nvPr>
        </p:nvSpPr>
        <p:spPr>
          <a:xfrm>
            <a:off x="685800" y="4115468"/>
            <a:ext cx="7772400" cy="600458"/>
          </a:xfrm>
          <a:prstGeom prst="rect">
            <a:avLst/>
          </a:prstGeom>
        </p:spPr>
        <p:txBody>
          <a:bodyPr>
            <a:normAutofit/>
          </a:bodyPr>
          <a:lstStyle>
            <a:lvl1pPr marL="0" indent="0" algn="ctr">
              <a:spcBef>
                <a:spcPts val="0"/>
              </a:spcBef>
              <a:buNone/>
              <a:defRPr sz="2000" i="1">
                <a:solidFill>
                  <a:srgbClr val="1F497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150528033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
        <p:nvSpPr>
          <p:cNvPr id="14" name="Text Placeholder 13"/>
          <p:cNvSpPr>
            <a:spLocks noGrp="1"/>
          </p:cNvSpPr>
          <p:nvPr>
            <p:ph type="body" sz="quarter" idx="14"/>
          </p:nvPr>
        </p:nvSpPr>
        <p:spPr>
          <a:xfrm>
            <a:off x="203190" y="6573636"/>
            <a:ext cx="1879810"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DC6948EC-87D2-A48C-3D4D-1EB46B2E9488}"/>
              </a:ext>
            </a:extLst>
          </p:cNvPr>
          <p:cNvSpPr>
            <a:spLocks noGrp="1"/>
          </p:cNvSpPr>
          <p:nvPr>
            <p:ph type="sldNum" sz="quarter" idx="15"/>
          </p:nvPr>
        </p:nvSpPr>
        <p:spPr>
          <a:xfrm>
            <a:off x="8662988" y="6515100"/>
            <a:ext cx="398462" cy="277813"/>
          </a:xfrm>
        </p:spPr>
        <p:txBody>
          <a:bodyPr/>
          <a:lstStyle>
            <a:lvl1pPr>
              <a:defRPr>
                <a:solidFill>
                  <a:srgbClr val="898989"/>
                </a:solidFill>
                <a:latin typeface="Arial" panose="020B0604020202020204" pitchFamily="34" charset="0"/>
              </a:defRPr>
            </a:lvl1pPr>
          </a:lstStyle>
          <a:p>
            <a:pPr>
              <a:defRPr/>
            </a:pPr>
            <a:fld id="{5A446AE7-3251-4658-91AE-C8FC824BF72C}" type="slidenum">
              <a:rPr lang="en-US" altLang="it-IT"/>
              <a:pPr>
                <a:defRPr/>
              </a:pPr>
              <a:t>‹N›</a:t>
            </a:fld>
            <a:endParaRPr lang="en-US" altLang="it-IT"/>
          </a:p>
        </p:txBody>
      </p:sp>
    </p:spTree>
    <p:extLst>
      <p:ext uri="{BB962C8B-B14F-4D97-AF65-F5344CB8AC3E}">
        <p14:creationId xmlns:p14="http://schemas.microsoft.com/office/powerpoint/2010/main" val="369674270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0978559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D479506B-7714-0730-D1EF-BC93D6FE3427}"/>
              </a:ext>
            </a:extLst>
          </p:cNvPr>
          <p:cNvSpPr txBox="1">
            <a:spLocks/>
          </p:cNvSpPr>
          <p:nvPr userDrawn="1"/>
        </p:nvSpPr>
        <p:spPr>
          <a:xfrm>
            <a:off x="0" y="0"/>
            <a:ext cx="9144000" cy="822325"/>
          </a:xfrm>
          <a:prstGeom prst="rect">
            <a:avLst/>
          </a:prstGeo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0" scaled="1"/>
            <a:tileRect/>
          </a:gradFill>
        </p:spPr>
        <p:txBody>
          <a:bodyPr lIns="468000" rIns="396000" anchor="ctr">
            <a:normAutofit/>
          </a:bodyPr>
          <a:lstStyle>
            <a:lvl1pPr algn="l" defTabSz="914400" rtl="0" eaLnBrk="1" latinLnBrk="0" hangingPunct="1">
              <a:spcBef>
                <a:spcPct val="0"/>
              </a:spcBef>
              <a:buNone/>
              <a:defRPr sz="3200" b="1" kern="1200">
                <a:solidFill>
                  <a:schemeClr val="bg1"/>
                </a:solidFill>
                <a:latin typeface="+mj-lt"/>
                <a:ea typeface="+mj-ea"/>
                <a:cs typeface="+mj-cs"/>
              </a:defRPr>
            </a:lvl1pPr>
          </a:lstStyle>
          <a:p>
            <a:pPr fontAlgn="auto">
              <a:spcAft>
                <a:spcPts val="0"/>
              </a:spcAft>
              <a:defRPr/>
            </a:pPr>
            <a:endParaRPr lang="en-GB" dirty="0">
              <a:solidFill>
                <a:sysClr val="window" lastClr="FFFFFF"/>
              </a:solidFill>
            </a:endParaRPr>
          </a:p>
        </p:txBody>
      </p:sp>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4"/>
          </p:nvPr>
        </p:nvSpPr>
        <p:spPr>
          <a:xfrm>
            <a:off x="203190" y="6573636"/>
            <a:ext cx="1879810"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7A9A0920-5605-9B5E-96F4-ED2355B3CB30}"/>
              </a:ext>
            </a:extLst>
          </p:cNvPr>
          <p:cNvSpPr>
            <a:spLocks noGrp="1"/>
          </p:cNvSpPr>
          <p:nvPr>
            <p:ph type="sldNum" sz="quarter" idx="15"/>
          </p:nvPr>
        </p:nvSpPr>
        <p:spPr>
          <a:xfrm>
            <a:off x="8662988" y="6515100"/>
            <a:ext cx="398462" cy="277813"/>
          </a:xfrm>
        </p:spPr>
        <p:txBody>
          <a:bodyPr/>
          <a:lstStyle>
            <a:lvl1pPr>
              <a:defRPr>
                <a:solidFill>
                  <a:srgbClr val="898989"/>
                </a:solidFill>
                <a:latin typeface="Arial" panose="020B0604020202020204" pitchFamily="34" charset="0"/>
              </a:defRPr>
            </a:lvl1pPr>
          </a:lstStyle>
          <a:p>
            <a:pPr>
              <a:defRPr/>
            </a:pPr>
            <a:fld id="{8DCD50C7-ABBA-4152-B566-5D9026170984}" type="slidenum">
              <a:rPr lang="en-US" altLang="it-IT"/>
              <a:pPr>
                <a:defRPr/>
              </a:pPr>
              <a:t>‹N›</a:t>
            </a:fld>
            <a:endParaRPr lang="en-US" altLang="it-IT"/>
          </a:p>
        </p:txBody>
      </p:sp>
    </p:spTree>
    <p:extLst>
      <p:ext uri="{BB962C8B-B14F-4D97-AF65-F5344CB8AC3E}">
        <p14:creationId xmlns:p14="http://schemas.microsoft.com/office/powerpoint/2010/main" val="116017916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124C0041-E863-7292-7FB2-526594E01813}"/>
              </a:ext>
            </a:extLst>
          </p:cNvPr>
          <p:cNvSpPr txBox="1">
            <a:spLocks/>
          </p:cNvSpPr>
          <p:nvPr userDrawn="1"/>
        </p:nvSpPr>
        <p:spPr>
          <a:xfrm>
            <a:off x="0" y="0"/>
            <a:ext cx="9144000" cy="822325"/>
          </a:xfrm>
          <a:prstGeom prst="rect">
            <a:avLst/>
          </a:prstGeo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0" scaled="1"/>
            <a:tileRect/>
          </a:gradFill>
        </p:spPr>
        <p:txBody>
          <a:bodyPr lIns="468000" rIns="396000" anchor="ctr">
            <a:normAutofit/>
          </a:bodyPr>
          <a:lstStyle>
            <a:lvl1pPr algn="l" defTabSz="914400" rtl="0" eaLnBrk="1" latinLnBrk="0" hangingPunct="1">
              <a:spcBef>
                <a:spcPct val="0"/>
              </a:spcBef>
              <a:buNone/>
              <a:defRPr sz="3200" b="1" kern="1200">
                <a:solidFill>
                  <a:schemeClr val="bg1"/>
                </a:solidFill>
                <a:latin typeface="+mj-lt"/>
                <a:ea typeface="+mj-ea"/>
                <a:cs typeface="+mj-cs"/>
              </a:defRPr>
            </a:lvl1pPr>
          </a:lstStyle>
          <a:p>
            <a:pPr fontAlgn="auto">
              <a:spcAft>
                <a:spcPts val="0"/>
              </a:spcAft>
              <a:defRPr/>
            </a:pPr>
            <a:endParaRPr lang="en-GB" dirty="0">
              <a:solidFill>
                <a:sysClr val="window" lastClr="FFFFFF"/>
              </a:solidFill>
            </a:endParaRPr>
          </a:p>
        </p:txBody>
      </p:sp>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4"/>
          </p:nvPr>
        </p:nvSpPr>
        <p:spPr>
          <a:xfrm>
            <a:off x="203190" y="6573636"/>
            <a:ext cx="1879810"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93634E5B-94A0-37CB-C66D-3235B32C1733}"/>
              </a:ext>
            </a:extLst>
          </p:cNvPr>
          <p:cNvSpPr>
            <a:spLocks noGrp="1"/>
          </p:cNvSpPr>
          <p:nvPr>
            <p:ph type="sldNum" sz="quarter" idx="15"/>
          </p:nvPr>
        </p:nvSpPr>
        <p:spPr>
          <a:xfrm>
            <a:off x="8662988" y="6515100"/>
            <a:ext cx="398462" cy="277813"/>
          </a:xfrm>
        </p:spPr>
        <p:txBody>
          <a:bodyPr/>
          <a:lstStyle>
            <a:lvl1pPr>
              <a:defRPr>
                <a:solidFill>
                  <a:srgbClr val="898989"/>
                </a:solidFill>
                <a:latin typeface="Arial" panose="020B0604020202020204" pitchFamily="34" charset="0"/>
              </a:defRPr>
            </a:lvl1pPr>
          </a:lstStyle>
          <a:p>
            <a:pPr>
              <a:defRPr/>
            </a:pPr>
            <a:fld id="{175F8052-7667-4A6F-BAD5-F8E6CBD71EE6}" type="slidenum">
              <a:rPr lang="en-US" altLang="it-IT"/>
              <a:pPr>
                <a:defRPr/>
              </a:pPr>
              <a:t>‹N›</a:t>
            </a:fld>
            <a:endParaRPr lang="en-US" altLang="it-IT"/>
          </a:p>
        </p:txBody>
      </p:sp>
    </p:spTree>
    <p:extLst>
      <p:ext uri="{BB962C8B-B14F-4D97-AF65-F5344CB8AC3E}">
        <p14:creationId xmlns:p14="http://schemas.microsoft.com/office/powerpoint/2010/main" val="363025722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9" name="Title 1"/>
          <p:cNvSpPr>
            <a:spLocks noGrp="1"/>
          </p:cNvSpPr>
          <p:nvPr>
            <p:ph type="ctrTitle"/>
          </p:nvPr>
        </p:nvSpPr>
        <p:spPr>
          <a:xfrm>
            <a:off x="685800" y="1134548"/>
            <a:ext cx="7772400" cy="1470025"/>
          </a:xfrm>
          <a:prstGeom prst="rect">
            <a:avLst/>
          </a:prstGeom>
          <a:noFill/>
        </p:spPr>
        <p:txBody>
          <a:bodyPr anchor="b">
            <a:normAutofit/>
          </a:bodyPr>
          <a:lstStyle>
            <a:lvl1pPr>
              <a:defRPr sz="3200">
                <a:solidFill>
                  <a:srgbClr val="003399"/>
                </a:solidFill>
              </a:defRPr>
            </a:lvl1pPr>
          </a:lstStyle>
          <a:p>
            <a:r>
              <a:rPr lang="en-US" dirty="0"/>
              <a:t>Click to edit Master title style</a:t>
            </a:r>
          </a:p>
        </p:txBody>
      </p:sp>
      <p:sp>
        <p:nvSpPr>
          <p:cNvPr id="10" name="Subtitle 2"/>
          <p:cNvSpPr>
            <a:spLocks noGrp="1"/>
          </p:cNvSpPr>
          <p:nvPr>
            <p:ph type="subTitle" idx="1"/>
          </p:nvPr>
        </p:nvSpPr>
        <p:spPr>
          <a:xfrm>
            <a:off x="685800" y="2819428"/>
            <a:ext cx="7772400" cy="770467"/>
          </a:xfrm>
          <a:prstGeom prst="rect">
            <a:avLst/>
          </a:prstGeom>
        </p:spPr>
        <p:txBody>
          <a:bodyPr>
            <a:normAutofit/>
          </a:bodyPr>
          <a:lstStyle>
            <a:lvl1pPr marL="0" indent="0" algn="ctr">
              <a:spcBef>
                <a:spcPts val="0"/>
              </a:spcBef>
              <a:buNone/>
              <a:defRPr sz="2200">
                <a:solidFill>
                  <a:srgbClr val="0000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Text Placeholder 12"/>
          <p:cNvSpPr>
            <a:spLocks noGrp="1"/>
          </p:cNvSpPr>
          <p:nvPr>
            <p:ph type="body" sz="quarter" idx="14"/>
          </p:nvPr>
        </p:nvSpPr>
        <p:spPr>
          <a:xfrm>
            <a:off x="685800" y="4115468"/>
            <a:ext cx="7772400" cy="600458"/>
          </a:xfrm>
          <a:prstGeom prst="rect">
            <a:avLst/>
          </a:prstGeom>
        </p:spPr>
        <p:txBody>
          <a:bodyPr>
            <a:normAutofit/>
          </a:bodyPr>
          <a:lstStyle>
            <a:lvl1pPr marL="0" indent="0" algn="ctr">
              <a:spcBef>
                <a:spcPts val="0"/>
              </a:spcBef>
              <a:buNone/>
              <a:defRPr sz="2000" i="1">
                <a:solidFill>
                  <a:srgbClr val="1F497D"/>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Tree>
    <p:extLst>
      <p:ext uri="{BB962C8B-B14F-4D97-AF65-F5344CB8AC3E}">
        <p14:creationId xmlns:p14="http://schemas.microsoft.com/office/powerpoint/2010/main" val="300327413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955803"/>
            <a:ext cx="7772400" cy="1476377"/>
          </a:xfrm>
          <a:prstGeom prst="rect">
            <a:avLst/>
          </a:prstGeom>
        </p:spPr>
        <p:txBody>
          <a:bodyPr anchor="ctr">
            <a:normAutofit/>
          </a:bodyPr>
          <a:lstStyle>
            <a:lvl1pPr algn="l">
              <a:defRPr sz="2800" b="1" cap="all"/>
            </a:lvl1pPr>
          </a:lstStyle>
          <a:p>
            <a:r>
              <a:rPr lang="en-US" dirty="0"/>
              <a:t>Click to edit Master title style</a:t>
            </a:r>
          </a:p>
        </p:txBody>
      </p:sp>
      <p:sp>
        <p:nvSpPr>
          <p:cNvPr id="3" name="Text Placeholder 2"/>
          <p:cNvSpPr>
            <a:spLocks noGrp="1"/>
          </p:cNvSpPr>
          <p:nvPr>
            <p:ph type="body" idx="1"/>
          </p:nvPr>
        </p:nvSpPr>
        <p:spPr>
          <a:xfrm>
            <a:off x="685800" y="3581406"/>
            <a:ext cx="7772400" cy="977900"/>
          </a:xfrm>
          <a:prstGeom prst="rect">
            <a:avLst/>
          </a:prstGeom>
        </p:spPr>
        <p:txBody>
          <a:bodyPr/>
          <a:lstStyle>
            <a:lvl1pPr marL="0" indent="0">
              <a:spcBef>
                <a:spcPts val="0"/>
              </a:spcBef>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42107550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8"/>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1704175262"/>
      </p:ext>
    </p:extLst>
  </p:cSld>
  <p:clrMapOvr>
    <a:masterClrMapping/>
  </p:clrMapOvr>
  <p:transition>
    <p:wipe dir="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6B32BFAA-FDE7-5B8A-C3DD-AFA19BD19C4F}"/>
              </a:ext>
            </a:extLst>
          </p:cNvPr>
          <p:cNvSpPr txBox="1">
            <a:spLocks/>
          </p:cNvSpPr>
          <p:nvPr userDrawn="1"/>
        </p:nvSpPr>
        <p:spPr>
          <a:xfrm>
            <a:off x="0" y="0"/>
            <a:ext cx="9144000" cy="822325"/>
          </a:xfrm>
          <a:prstGeom prst="rect">
            <a:avLst/>
          </a:prstGeo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0" scaled="1"/>
            <a:tileRect/>
          </a:gradFill>
        </p:spPr>
        <p:txBody>
          <a:bodyPr lIns="468000" rIns="396000" anchor="ctr">
            <a:normAutofit/>
          </a:bodyPr>
          <a:lstStyle>
            <a:lvl1pPr algn="l" defTabSz="914400" rtl="0" eaLnBrk="1" latinLnBrk="0" hangingPunct="1">
              <a:spcBef>
                <a:spcPct val="0"/>
              </a:spcBef>
              <a:buNone/>
              <a:defRPr sz="3200" b="1" kern="1200">
                <a:solidFill>
                  <a:schemeClr val="bg1"/>
                </a:solidFill>
                <a:latin typeface="+mj-lt"/>
                <a:ea typeface="+mj-ea"/>
                <a:cs typeface="+mj-cs"/>
              </a:defRPr>
            </a:lvl1pPr>
          </a:lstStyle>
          <a:p>
            <a:pPr fontAlgn="auto">
              <a:spcAft>
                <a:spcPts val="0"/>
              </a:spcAft>
              <a:defRPr/>
            </a:pPr>
            <a:endParaRPr lang="en-GB" dirty="0">
              <a:solidFill>
                <a:sysClr val="window" lastClr="FFFFFF"/>
              </a:solidFill>
            </a:endParaRPr>
          </a:p>
        </p:txBody>
      </p:sp>
      <p:sp>
        <p:nvSpPr>
          <p:cNvPr id="9" name="Content Placeholder 8"/>
          <p:cNvSpPr>
            <a:spLocks noGrp="1"/>
          </p:cNvSpPr>
          <p:nvPr>
            <p:ph sz="quarter" idx="13"/>
          </p:nvPr>
        </p:nvSpPr>
        <p:spPr>
          <a:xfrm>
            <a:off x="457200" y="1600200"/>
            <a:ext cx="8229600" cy="452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13"/>
          <p:cNvSpPr>
            <a:spLocks noGrp="1"/>
          </p:cNvSpPr>
          <p:nvPr>
            <p:ph type="body" sz="quarter" idx="14"/>
          </p:nvPr>
        </p:nvSpPr>
        <p:spPr>
          <a:xfrm>
            <a:off x="203190" y="6573636"/>
            <a:ext cx="1879810"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5">
            <a:extLst>
              <a:ext uri="{FF2B5EF4-FFF2-40B4-BE49-F238E27FC236}">
                <a16:creationId xmlns:a16="http://schemas.microsoft.com/office/drawing/2014/main" id="{EF9F9D16-0A75-C89C-0788-CD8A81F87A7E}"/>
              </a:ext>
            </a:extLst>
          </p:cNvPr>
          <p:cNvSpPr>
            <a:spLocks noGrp="1"/>
          </p:cNvSpPr>
          <p:nvPr>
            <p:ph type="sldNum" sz="quarter" idx="15"/>
          </p:nvPr>
        </p:nvSpPr>
        <p:spPr>
          <a:xfrm>
            <a:off x="8662988" y="6515100"/>
            <a:ext cx="398462" cy="277813"/>
          </a:xfrm>
        </p:spPr>
        <p:txBody>
          <a:bodyPr/>
          <a:lstStyle>
            <a:lvl1pPr>
              <a:defRPr>
                <a:latin typeface="Arial" panose="020B0604020202020204" pitchFamily="34" charset="0"/>
              </a:defRPr>
            </a:lvl1pPr>
          </a:lstStyle>
          <a:p>
            <a:pPr>
              <a:defRPr/>
            </a:pPr>
            <a:fld id="{C693D630-237C-4AC7-8BD1-37D22F6735D9}" type="slidenum">
              <a:rPr lang="en-US" altLang="it-IT"/>
              <a:pPr>
                <a:defRPr/>
              </a:pPr>
              <a:t>‹N›</a:t>
            </a:fld>
            <a:endParaRPr lang="en-US" altLang="it-IT"/>
          </a:p>
        </p:txBody>
      </p:sp>
    </p:spTree>
    <p:extLst>
      <p:ext uri="{BB962C8B-B14F-4D97-AF65-F5344CB8AC3E}">
        <p14:creationId xmlns:p14="http://schemas.microsoft.com/office/powerpoint/2010/main" val="349843579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AC831BD3-DAD2-FF47-DACC-1CE85AF32CBB}"/>
              </a:ext>
            </a:extLst>
          </p:cNvPr>
          <p:cNvSpPr>
            <a:spLocks noGrp="1"/>
          </p:cNvSpPr>
          <p:nvPr>
            <p:ph type="sldNum" sz="quarter" idx="10"/>
          </p:nvPr>
        </p:nvSpPr>
        <p:spPr>
          <a:xfrm>
            <a:off x="8662988" y="6515100"/>
            <a:ext cx="398462" cy="277813"/>
          </a:xfrm>
        </p:spPr>
        <p:txBody>
          <a:bodyPr/>
          <a:lstStyle>
            <a:lvl1pPr>
              <a:defRPr>
                <a:latin typeface="Arial" panose="020B0604020202020204" pitchFamily="34" charset="0"/>
              </a:defRPr>
            </a:lvl1pPr>
          </a:lstStyle>
          <a:p>
            <a:pPr>
              <a:defRPr/>
            </a:pPr>
            <a:fld id="{3815D8CE-294A-4065-8436-0530CC537F53}" type="slidenum">
              <a:rPr lang="en-US" altLang="it-IT"/>
              <a:pPr>
                <a:defRPr/>
              </a:pPr>
              <a:t>‹N›</a:t>
            </a:fld>
            <a:endParaRPr lang="en-US" altLang="it-IT"/>
          </a:p>
        </p:txBody>
      </p:sp>
    </p:spTree>
    <p:extLst>
      <p:ext uri="{BB962C8B-B14F-4D97-AF65-F5344CB8AC3E}">
        <p14:creationId xmlns:p14="http://schemas.microsoft.com/office/powerpoint/2010/main" val="2361346275"/>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B3DE27E4-1F8F-2A47-AA19-766AB84F38BE}"/>
              </a:ext>
            </a:extLst>
          </p:cNvPr>
          <p:cNvSpPr txBox="1">
            <a:spLocks/>
          </p:cNvSpPr>
          <p:nvPr userDrawn="1"/>
        </p:nvSpPr>
        <p:spPr>
          <a:xfrm>
            <a:off x="0" y="0"/>
            <a:ext cx="9144000" cy="822325"/>
          </a:xfrm>
          <a:prstGeom prst="rect">
            <a:avLst/>
          </a:prstGeo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0" scaled="1"/>
            <a:tileRect/>
          </a:gradFill>
        </p:spPr>
        <p:txBody>
          <a:bodyPr lIns="468000" rIns="396000" anchor="ctr">
            <a:normAutofit/>
          </a:bodyPr>
          <a:lstStyle>
            <a:lvl1pPr algn="l" defTabSz="914400" rtl="0" eaLnBrk="1" latinLnBrk="0" hangingPunct="1">
              <a:spcBef>
                <a:spcPct val="0"/>
              </a:spcBef>
              <a:buNone/>
              <a:defRPr sz="3200" b="1" kern="1200">
                <a:solidFill>
                  <a:schemeClr val="bg1"/>
                </a:solidFill>
                <a:latin typeface="+mj-lt"/>
                <a:ea typeface="+mj-ea"/>
                <a:cs typeface="+mj-cs"/>
              </a:defRPr>
            </a:lvl1pPr>
          </a:lstStyle>
          <a:p>
            <a:pPr fontAlgn="auto">
              <a:spcAft>
                <a:spcPts val="0"/>
              </a:spcAft>
              <a:defRPr/>
            </a:pPr>
            <a:endParaRPr lang="en-GB" dirty="0">
              <a:solidFill>
                <a:sysClr val="window" lastClr="FFFFFF"/>
              </a:solidFill>
            </a:endParaRPr>
          </a:p>
        </p:txBody>
      </p:sp>
      <p:sp>
        <p:nvSpPr>
          <p:cNvPr id="9" name="Content Placeholder 8"/>
          <p:cNvSpPr>
            <a:spLocks noGrp="1"/>
          </p:cNvSpPr>
          <p:nvPr>
            <p:ph sz="quarter" idx="13"/>
          </p:nvPr>
        </p:nvSpPr>
        <p:spPr>
          <a:xfrm>
            <a:off x="457200" y="1600200"/>
            <a:ext cx="4046538" cy="4521200"/>
          </a:xfrm>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8"/>
          <p:cNvSpPr>
            <a:spLocks noGrp="1"/>
          </p:cNvSpPr>
          <p:nvPr>
            <p:ph sz="quarter" idx="14"/>
          </p:nvPr>
        </p:nvSpPr>
        <p:spPr>
          <a:xfrm>
            <a:off x="4640263" y="1600200"/>
            <a:ext cx="4046538" cy="452120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ext Placeholder 13"/>
          <p:cNvSpPr>
            <a:spLocks noGrp="1"/>
          </p:cNvSpPr>
          <p:nvPr>
            <p:ph type="body" sz="quarter" idx="15"/>
          </p:nvPr>
        </p:nvSpPr>
        <p:spPr>
          <a:xfrm>
            <a:off x="203190" y="6573636"/>
            <a:ext cx="1879810"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6">
            <a:extLst>
              <a:ext uri="{FF2B5EF4-FFF2-40B4-BE49-F238E27FC236}">
                <a16:creationId xmlns:a16="http://schemas.microsoft.com/office/drawing/2014/main" id="{DC3E0831-36F8-666F-4849-BED131783537}"/>
              </a:ext>
            </a:extLst>
          </p:cNvPr>
          <p:cNvSpPr>
            <a:spLocks noGrp="1"/>
          </p:cNvSpPr>
          <p:nvPr>
            <p:ph type="sldNum" sz="quarter" idx="16"/>
          </p:nvPr>
        </p:nvSpPr>
        <p:spPr>
          <a:xfrm>
            <a:off x="8662988" y="6515100"/>
            <a:ext cx="398462" cy="277813"/>
          </a:xfrm>
        </p:spPr>
        <p:txBody>
          <a:bodyPr/>
          <a:lstStyle>
            <a:lvl1pPr>
              <a:defRPr>
                <a:latin typeface="Arial" panose="020B0604020202020204" pitchFamily="34" charset="0"/>
              </a:defRPr>
            </a:lvl1pPr>
          </a:lstStyle>
          <a:p>
            <a:pPr>
              <a:defRPr/>
            </a:pPr>
            <a:fld id="{CC73B7F9-50B2-4211-8DD8-2D69F7847F50}" type="slidenum">
              <a:rPr lang="en-US" altLang="it-IT"/>
              <a:pPr>
                <a:defRPr/>
              </a:pPr>
              <a:t>‹N›</a:t>
            </a:fld>
            <a:endParaRPr lang="en-US" altLang="it-IT"/>
          </a:p>
        </p:txBody>
      </p:sp>
    </p:spTree>
    <p:extLst>
      <p:ext uri="{BB962C8B-B14F-4D97-AF65-F5344CB8AC3E}">
        <p14:creationId xmlns:p14="http://schemas.microsoft.com/office/powerpoint/2010/main" val="167256768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Left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457200" y="1600200"/>
            <a:ext cx="4046538" cy="4521200"/>
          </a:xfrm>
        </p:spPr>
        <p:txBody>
          <a:bodyPr>
            <a:normAutofit/>
          </a:bodyPr>
          <a:lstStyle>
            <a:lvl1pPr>
              <a:defRPr sz="1800"/>
            </a:lvl1pPr>
            <a:lvl2pPr>
              <a:defRPr sz="1600"/>
            </a:lvl2pPr>
            <a:lvl3pPr>
              <a:defRPr sz="14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1"/>
          <p:cNvSpPr>
            <a:spLocks noGrp="1"/>
          </p:cNvSpPr>
          <p:nvPr>
            <p:ph type="title"/>
          </p:nvPr>
        </p:nvSpPr>
        <p:spPr>
          <a:xfrm>
            <a:off x="0" y="0"/>
            <a:ext cx="9144000" cy="822960"/>
          </a:xfrm>
          <a:prstGeom prst="rect">
            <a:avLst/>
          </a:prstGeom>
        </p:spPr>
        <p:txBody>
          <a:bodyPr/>
          <a:lstStyle/>
          <a:p>
            <a:r>
              <a:rPr lang="en-US"/>
              <a:t>Click to edit Master title style</a:t>
            </a:r>
          </a:p>
        </p:txBody>
      </p:sp>
      <p:sp>
        <p:nvSpPr>
          <p:cNvPr id="6" name="Text Placeholder 13"/>
          <p:cNvSpPr>
            <a:spLocks noGrp="1"/>
          </p:cNvSpPr>
          <p:nvPr>
            <p:ph type="body" sz="quarter" idx="14"/>
          </p:nvPr>
        </p:nvSpPr>
        <p:spPr>
          <a:xfrm>
            <a:off x="203190" y="6573636"/>
            <a:ext cx="1879810"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6">
            <a:extLst>
              <a:ext uri="{FF2B5EF4-FFF2-40B4-BE49-F238E27FC236}">
                <a16:creationId xmlns:a16="http://schemas.microsoft.com/office/drawing/2014/main" id="{07943B40-7DBC-6223-68DF-B1726CC604D6}"/>
              </a:ext>
            </a:extLst>
          </p:cNvPr>
          <p:cNvSpPr>
            <a:spLocks noGrp="1"/>
          </p:cNvSpPr>
          <p:nvPr>
            <p:ph type="sldNum" sz="quarter" idx="15"/>
          </p:nvPr>
        </p:nvSpPr>
        <p:spPr>
          <a:xfrm>
            <a:off x="8662988" y="6515100"/>
            <a:ext cx="398462" cy="277813"/>
          </a:xfrm>
        </p:spPr>
        <p:txBody>
          <a:bodyPr/>
          <a:lstStyle>
            <a:lvl1pPr>
              <a:defRPr>
                <a:latin typeface="Arial" panose="020B0604020202020204" pitchFamily="34" charset="0"/>
              </a:defRPr>
            </a:lvl1pPr>
          </a:lstStyle>
          <a:p>
            <a:pPr>
              <a:defRPr/>
            </a:pPr>
            <a:fld id="{EC26E2C8-6617-40BE-988E-F7AE875AE460}" type="slidenum">
              <a:rPr lang="en-US" altLang="it-IT"/>
              <a:pPr>
                <a:defRPr/>
              </a:pPr>
              <a:t>‹N›</a:t>
            </a:fld>
            <a:endParaRPr lang="en-US" altLang="it-IT"/>
          </a:p>
        </p:txBody>
      </p:sp>
    </p:spTree>
    <p:extLst>
      <p:ext uri="{BB962C8B-B14F-4D97-AF65-F5344CB8AC3E}">
        <p14:creationId xmlns:p14="http://schemas.microsoft.com/office/powerpoint/2010/main" val="2801786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Right Content">
    <p:spTree>
      <p:nvGrpSpPr>
        <p:cNvPr id="1" name=""/>
        <p:cNvGrpSpPr/>
        <p:nvPr/>
      </p:nvGrpSpPr>
      <p:grpSpPr>
        <a:xfrm>
          <a:off x="0" y="0"/>
          <a:ext cx="0" cy="0"/>
          <a:chOff x="0" y="0"/>
          <a:chExt cx="0" cy="0"/>
        </a:xfrm>
      </p:grpSpPr>
      <p:sp>
        <p:nvSpPr>
          <p:cNvPr id="10" name="Content Placeholder 8"/>
          <p:cNvSpPr>
            <a:spLocks noGrp="1"/>
          </p:cNvSpPr>
          <p:nvPr>
            <p:ph sz="quarter" idx="14"/>
          </p:nvPr>
        </p:nvSpPr>
        <p:spPr>
          <a:xfrm>
            <a:off x="4640263" y="1600200"/>
            <a:ext cx="4046538" cy="4521200"/>
          </a:xfrm>
        </p:spPr>
        <p:txBody>
          <a:bodyPr>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a:xfrm>
            <a:off x="0" y="0"/>
            <a:ext cx="9144000" cy="822960"/>
          </a:xfrm>
          <a:prstGeom prst="rect">
            <a:avLst/>
          </a:prstGeom>
        </p:spPr>
        <p:txBody>
          <a:bodyPr/>
          <a:lstStyle/>
          <a:p>
            <a:r>
              <a:rPr lang="en-US"/>
              <a:t>Click to edit Master title style</a:t>
            </a:r>
          </a:p>
        </p:txBody>
      </p:sp>
      <p:sp>
        <p:nvSpPr>
          <p:cNvPr id="6" name="Text Placeholder 13"/>
          <p:cNvSpPr>
            <a:spLocks noGrp="1"/>
          </p:cNvSpPr>
          <p:nvPr>
            <p:ph type="body" sz="quarter" idx="15"/>
          </p:nvPr>
        </p:nvSpPr>
        <p:spPr>
          <a:xfrm>
            <a:off x="203190" y="6573636"/>
            <a:ext cx="1879810"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6">
            <a:extLst>
              <a:ext uri="{FF2B5EF4-FFF2-40B4-BE49-F238E27FC236}">
                <a16:creationId xmlns:a16="http://schemas.microsoft.com/office/drawing/2014/main" id="{834DA86F-F490-4783-A8E9-DB25DDD74A89}"/>
              </a:ext>
            </a:extLst>
          </p:cNvPr>
          <p:cNvSpPr>
            <a:spLocks noGrp="1"/>
          </p:cNvSpPr>
          <p:nvPr>
            <p:ph type="sldNum" sz="quarter" idx="16"/>
          </p:nvPr>
        </p:nvSpPr>
        <p:spPr>
          <a:xfrm>
            <a:off x="8662988" y="6515100"/>
            <a:ext cx="398462" cy="277813"/>
          </a:xfrm>
        </p:spPr>
        <p:txBody>
          <a:bodyPr/>
          <a:lstStyle>
            <a:lvl1pPr>
              <a:defRPr>
                <a:latin typeface="Arial" panose="020B0604020202020204" pitchFamily="34" charset="0"/>
              </a:defRPr>
            </a:lvl1pPr>
          </a:lstStyle>
          <a:p>
            <a:pPr>
              <a:defRPr/>
            </a:pPr>
            <a:fld id="{BAC3D860-4669-474B-8F1A-14FD19BA0D91}" type="slidenum">
              <a:rPr lang="en-US" altLang="it-IT"/>
              <a:pPr>
                <a:defRPr/>
              </a:pPr>
              <a:t>‹N›</a:t>
            </a:fld>
            <a:endParaRPr lang="en-US" altLang="it-IT"/>
          </a:p>
        </p:txBody>
      </p:sp>
    </p:spTree>
    <p:extLst>
      <p:ext uri="{BB962C8B-B14F-4D97-AF65-F5344CB8AC3E}">
        <p14:creationId xmlns:p14="http://schemas.microsoft.com/office/powerpoint/2010/main" val="423971470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22960"/>
          </a:xfrm>
          <a:prstGeom prst="rect">
            <a:avLst/>
          </a:prstGeom>
        </p:spPr>
        <p:txBody>
          <a:bodyPr/>
          <a:lstStyle/>
          <a:p>
            <a:r>
              <a:rPr lang="en-US" dirty="0"/>
              <a:t>Click to edit Master title style</a:t>
            </a:r>
          </a:p>
        </p:txBody>
      </p:sp>
      <p:sp>
        <p:nvSpPr>
          <p:cNvPr id="6" name="Text Placeholder 13"/>
          <p:cNvSpPr>
            <a:spLocks noGrp="1"/>
          </p:cNvSpPr>
          <p:nvPr>
            <p:ph type="body" sz="quarter" idx="14"/>
          </p:nvPr>
        </p:nvSpPr>
        <p:spPr>
          <a:xfrm>
            <a:off x="203190" y="6573636"/>
            <a:ext cx="1879810"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3" name="Slide Number Placeholder 4">
            <a:extLst>
              <a:ext uri="{FF2B5EF4-FFF2-40B4-BE49-F238E27FC236}">
                <a16:creationId xmlns:a16="http://schemas.microsoft.com/office/drawing/2014/main" id="{D3E9F6CA-F432-AB42-1E80-57EF81E15B7E}"/>
              </a:ext>
            </a:extLst>
          </p:cNvPr>
          <p:cNvSpPr>
            <a:spLocks noGrp="1"/>
          </p:cNvSpPr>
          <p:nvPr>
            <p:ph type="sldNum" sz="quarter" idx="15"/>
          </p:nvPr>
        </p:nvSpPr>
        <p:spPr>
          <a:xfrm>
            <a:off x="8662988" y="6515100"/>
            <a:ext cx="398462" cy="277813"/>
          </a:xfrm>
        </p:spPr>
        <p:txBody>
          <a:bodyPr/>
          <a:lstStyle>
            <a:lvl1pPr>
              <a:defRPr>
                <a:latin typeface="Arial" panose="020B0604020202020204" pitchFamily="34" charset="0"/>
              </a:defRPr>
            </a:lvl1pPr>
          </a:lstStyle>
          <a:p>
            <a:pPr>
              <a:defRPr/>
            </a:pPr>
            <a:fld id="{B7979E04-126B-49AA-B336-585EA5B9AA01}" type="slidenum">
              <a:rPr lang="en-US" altLang="it-IT"/>
              <a:pPr>
                <a:defRPr/>
              </a:pPr>
              <a:t>‹N›</a:t>
            </a:fld>
            <a:endParaRPr lang="en-US" altLang="it-IT"/>
          </a:p>
        </p:txBody>
      </p:sp>
    </p:spTree>
    <p:extLst>
      <p:ext uri="{BB962C8B-B14F-4D97-AF65-F5344CB8AC3E}">
        <p14:creationId xmlns:p14="http://schemas.microsoft.com/office/powerpoint/2010/main" val="153584179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5" name="Text Placeholder 13"/>
          <p:cNvSpPr>
            <a:spLocks noGrp="1"/>
          </p:cNvSpPr>
          <p:nvPr>
            <p:ph type="body" sz="quarter" idx="14"/>
          </p:nvPr>
        </p:nvSpPr>
        <p:spPr>
          <a:xfrm>
            <a:off x="203190" y="6573636"/>
            <a:ext cx="1879810" cy="184666"/>
          </a:xfrm>
        </p:spPr>
        <p:txBody>
          <a:bodyPr wrap="none" lIns="0" tIns="0" rIns="0" bIns="0" anchor="b">
            <a:spAutoFit/>
          </a:bodyPr>
          <a:lstStyle>
            <a:lvl1pPr marL="0" indent="0">
              <a:spcBef>
                <a:spcPts val="0"/>
              </a:spcBef>
              <a:buNone/>
              <a:defRPr sz="1200"/>
            </a:lvl1pPr>
          </a:lstStyle>
          <a:p>
            <a:pPr lvl="0"/>
            <a:r>
              <a:rPr lang="en-US" dirty="0"/>
              <a:t>Click to edit Master text styles</a:t>
            </a:r>
          </a:p>
        </p:txBody>
      </p:sp>
      <p:sp>
        <p:nvSpPr>
          <p:cNvPr id="2" name="Slide Number Placeholder 3">
            <a:extLst>
              <a:ext uri="{FF2B5EF4-FFF2-40B4-BE49-F238E27FC236}">
                <a16:creationId xmlns:a16="http://schemas.microsoft.com/office/drawing/2014/main" id="{03F26E42-4610-6A69-90E6-DCDB60BD11CE}"/>
              </a:ext>
            </a:extLst>
          </p:cNvPr>
          <p:cNvSpPr>
            <a:spLocks noGrp="1"/>
          </p:cNvSpPr>
          <p:nvPr>
            <p:ph type="sldNum" sz="quarter" idx="15"/>
          </p:nvPr>
        </p:nvSpPr>
        <p:spPr>
          <a:xfrm>
            <a:off x="8662988" y="6515100"/>
            <a:ext cx="398462" cy="277813"/>
          </a:xfrm>
        </p:spPr>
        <p:txBody>
          <a:bodyPr/>
          <a:lstStyle>
            <a:lvl1pPr>
              <a:defRPr>
                <a:latin typeface="Arial" panose="020B0604020202020204" pitchFamily="34" charset="0"/>
              </a:defRPr>
            </a:lvl1pPr>
          </a:lstStyle>
          <a:p>
            <a:pPr>
              <a:defRPr/>
            </a:pPr>
            <a:fld id="{3749FDB4-3A94-4CB8-BB0B-DF8C4147A510}" type="slidenum">
              <a:rPr lang="en-US" altLang="it-IT"/>
              <a:pPr>
                <a:defRPr/>
              </a:pPr>
              <a:t>‹N›</a:t>
            </a:fld>
            <a:endParaRPr lang="en-US" altLang="it-IT"/>
          </a:p>
        </p:txBody>
      </p:sp>
    </p:spTree>
    <p:extLst>
      <p:ext uri="{BB962C8B-B14F-4D97-AF65-F5344CB8AC3E}">
        <p14:creationId xmlns:p14="http://schemas.microsoft.com/office/powerpoint/2010/main" val="296459970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961685A6-6D40-9613-CEB8-97A1E037EFE1}"/>
              </a:ext>
            </a:extLst>
          </p:cNvPr>
          <p:cNvSpPr>
            <a:spLocks noGrp="1"/>
          </p:cNvSpPr>
          <p:nvPr>
            <p:ph type="sldNum" sz="quarter" idx="10"/>
          </p:nvPr>
        </p:nvSpPr>
        <p:spPr>
          <a:xfrm>
            <a:off x="8662988" y="6515100"/>
            <a:ext cx="398462" cy="277813"/>
          </a:xfrm>
        </p:spPr>
        <p:txBody>
          <a:bodyPr/>
          <a:lstStyle>
            <a:lvl1pPr>
              <a:defRPr>
                <a:latin typeface="Arial" panose="020B0604020202020204" pitchFamily="34" charset="0"/>
              </a:defRPr>
            </a:lvl1pPr>
          </a:lstStyle>
          <a:p>
            <a:pPr>
              <a:defRPr/>
            </a:pPr>
            <a:fld id="{0F9D0E27-AA9E-41FE-931C-76B4E6311613}" type="slidenum">
              <a:rPr lang="en-US" altLang="it-IT"/>
              <a:pPr>
                <a:defRPr/>
              </a:pPr>
              <a:t>‹N›</a:t>
            </a:fld>
            <a:endParaRPr lang="en-US" altLang="it-IT"/>
          </a:p>
        </p:txBody>
      </p:sp>
    </p:spTree>
    <p:extLst>
      <p:ext uri="{BB962C8B-B14F-4D97-AF65-F5344CB8AC3E}">
        <p14:creationId xmlns:p14="http://schemas.microsoft.com/office/powerpoint/2010/main" val="88907741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331F3F78-0437-305B-C93E-2917C6551C36}"/>
              </a:ext>
            </a:extLst>
          </p:cNvPr>
          <p:cNvSpPr>
            <a:spLocks noGrp="1"/>
          </p:cNvSpPr>
          <p:nvPr>
            <p:ph type="sldNum" sz="quarter" idx="10"/>
          </p:nvPr>
        </p:nvSpPr>
        <p:spPr>
          <a:xfrm>
            <a:off x="8662988" y="6515100"/>
            <a:ext cx="398462" cy="277813"/>
          </a:xfrm>
        </p:spPr>
        <p:txBody>
          <a:bodyPr/>
          <a:lstStyle>
            <a:lvl1pPr>
              <a:defRPr>
                <a:latin typeface="Arial" panose="020B0604020202020204" pitchFamily="34" charset="0"/>
              </a:defRPr>
            </a:lvl1pPr>
          </a:lstStyle>
          <a:p>
            <a:pPr>
              <a:defRPr/>
            </a:pPr>
            <a:fld id="{E53D658C-0EAF-400C-B1E3-AC5E8E440569}" type="slidenum">
              <a:rPr lang="en-US" altLang="it-IT"/>
              <a:pPr>
                <a:defRPr/>
              </a:pPr>
              <a:t>‹N›</a:t>
            </a:fld>
            <a:endParaRPr lang="en-US" altLang="it-IT"/>
          </a:p>
        </p:txBody>
      </p:sp>
    </p:spTree>
    <p:extLst>
      <p:ext uri="{BB962C8B-B14F-4D97-AF65-F5344CB8AC3E}">
        <p14:creationId xmlns:p14="http://schemas.microsoft.com/office/powerpoint/2010/main" val="277277196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2" name="Picture 5" descr="4600 0104 gradnologo">
            <a:extLst>
              <a:ext uri="{FF2B5EF4-FFF2-40B4-BE49-F238E27FC236}">
                <a16:creationId xmlns:a16="http://schemas.microsoft.com/office/drawing/2014/main" id="{BC5173E0-0367-123D-776D-3D15898CF0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8858" b="38857"/>
          <a:stretch>
            <a:fillRect/>
          </a:stretch>
        </p:blipFill>
        <p:spPr bwMode="auto">
          <a:xfrm>
            <a:off x="0" y="3746500"/>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2"/>
          <p:cNvSpPr>
            <a:spLocks noGrp="1" noChangeArrowheads="1"/>
          </p:cNvSpPr>
          <p:nvPr>
            <p:ph type="ctrTitle"/>
          </p:nvPr>
        </p:nvSpPr>
        <p:spPr>
          <a:xfrm>
            <a:off x="685800" y="2130453"/>
            <a:ext cx="7772400" cy="1470025"/>
          </a:xfrm>
        </p:spPr>
        <p:txBody>
          <a:bodyPr/>
          <a:lstStyle>
            <a:lvl1pPr algn="ctr">
              <a:defRPr sz="4400"/>
            </a:lvl1pPr>
          </a:lstStyle>
          <a:p>
            <a:r>
              <a:rPr lang="en-US"/>
              <a:t>Click to edit Master title style</a:t>
            </a:r>
          </a:p>
        </p:txBody>
      </p:sp>
      <p:sp>
        <p:nvSpPr>
          <p:cNvPr id="138244" name="Rectangle 3"/>
          <p:cNvSpPr>
            <a:spLocks noGrp="1" noChangeArrowheads="1"/>
          </p:cNvSpPr>
          <p:nvPr>
            <p:ph type="subTitle" idx="1"/>
          </p:nvPr>
        </p:nvSpPr>
        <p:spPr>
          <a:xfrm>
            <a:off x="1371600" y="3886200"/>
            <a:ext cx="6400800" cy="1752600"/>
          </a:xfrm>
        </p:spPr>
        <p:txBody>
          <a:bodyPr/>
          <a:lstStyle>
            <a:lvl1pPr marL="0" indent="0" algn="ctr">
              <a:buFont typeface="Symbol" pitchFamily="18" charset="2"/>
              <a:buNone/>
              <a:defRPr sz="2800"/>
            </a:lvl1pPr>
          </a:lstStyle>
          <a:p>
            <a:r>
              <a:rPr lang="en-US"/>
              <a:t>Click to edit Master subtitle style</a:t>
            </a:r>
          </a:p>
        </p:txBody>
      </p:sp>
    </p:spTree>
    <p:extLst>
      <p:ext uri="{BB962C8B-B14F-4D97-AF65-F5344CB8AC3E}">
        <p14:creationId xmlns:p14="http://schemas.microsoft.com/office/powerpoint/2010/main" val="2980681603"/>
      </p:ext>
    </p:extLst>
  </p:cSld>
  <p:clrMapOvr>
    <a:masterClrMapping/>
  </p:clrMapOvr>
  <p:transition>
    <p:wipe dir="r"/>
  </p:transition>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3048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5720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899705304"/>
      </p:ext>
    </p:extLst>
  </p:cSld>
  <p:clrMapOvr>
    <a:masterClrMapping/>
  </p:clrMapOvr>
  <p:transition>
    <p:wipe dir="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693128332"/>
      </p:ext>
    </p:extLst>
  </p:cSld>
  <p:clrMapOvr>
    <a:masterClrMapping/>
  </p:clrMapOvr>
  <p:transition>
    <p:wipe dir="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7011"/>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4292" indent="0">
              <a:buNone/>
              <a:defRPr sz="1800"/>
            </a:lvl2pPr>
            <a:lvl3pPr marL="908524" indent="0">
              <a:buNone/>
              <a:defRPr sz="1600"/>
            </a:lvl3pPr>
            <a:lvl4pPr marL="1362802" indent="0">
              <a:buNone/>
              <a:defRPr sz="1400"/>
            </a:lvl4pPr>
            <a:lvl5pPr marL="1817070" indent="0">
              <a:buNone/>
              <a:defRPr sz="1400"/>
            </a:lvl5pPr>
            <a:lvl6pPr marL="2271342" indent="0">
              <a:buNone/>
              <a:defRPr sz="1400"/>
            </a:lvl6pPr>
            <a:lvl7pPr marL="2725614" indent="0">
              <a:buNone/>
              <a:defRPr sz="1400"/>
            </a:lvl7pPr>
            <a:lvl8pPr marL="3179874" indent="0">
              <a:buNone/>
              <a:defRPr sz="1400"/>
            </a:lvl8pPr>
            <a:lvl9pPr marL="3634148"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995279013"/>
      </p:ext>
    </p:extLst>
  </p:cSld>
  <p:clrMapOvr>
    <a:masterClrMapping/>
  </p:clrMapOvr>
  <p:transition>
    <p:wipe dir="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3048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5720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899602542"/>
      </p:ext>
    </p:extLst>
  </p:cSld>
  <p:clrMapOvr>
    <a:masterClrMapping/>
  </p:clrMapOvr>
  <p:transition>
    <p:wipe dir="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4292" indent="0">
              <a:buNone/>
              <a:defRPr sz="2000" b="1"/>
            </a:lvl2pPr>
            <a:lvl3pPr marL="908524" indent="0">
              <a:buNone/>
              <a:defRPr sz="1800" b="1"/>
            </a:lvl3pPr>
            <a:lvl4pPr marL="1362802" indent="0">
              <a:buNone/>
              <a:defRPr sz="1600" b="1"/>
            </a:lvl4pPr>
            <a:lvl5pPr marL="1817070" indent="0">
              <a:buNone/>
              <a:defRPr sz="1600" b="1"/>
            </a:lvl5pPr>
            <a:lvl6pPr marL="2271342" indent="0">
              <a:buNone/>
              <a:defRPr sz="1600" b="1"/>
            </a:lvl6pPr>
            <a:lvl7pPr marL="2725614" indent="0">
              <a:buNone/>
              <a:defRPr sz="1600" b="1"/>
            </a:lvl7pPr>
            <a:lvl8pPr marL="3179874" indent="0">
              <a:buNone/>
              <a:defRPr sz="1600" b="1"/>
            </a:lvl8pPr>
            <a:lvl9pPr marL="3634148"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106" y="1535113"/>
            <a:ext cx="4041775" cy="639762"/>
          </a:xfrm>
        </p:spPr>
        <p:txBody>
          <a:bodyPr anchor="b"/>
          <a:lstStyle>
            <a:lvl1pPr marL="0" indent="0">
              <a:buNone/>
              <a:defRPr sz="2400" b="1"/>
            </a:lvl1pPr>
            <a:lvl2pPr marL="454292" indent="0">
              <a:buNone/>
              <a:defRPr sz="2000" b="1"/>
            </a:lvl2pPr>
            <a:lvl3pPr marL="908524" indent="0">
              <a:buNone/>
              <a:defRPr sz="1800" b="1"/>
            </a:lvl3pPr>
            <a:lvl4pPr marL="1362802" indent="0">
              <a:buNone/>
              <a:defRPr sz="1600" b="1"/>
            </a:lvl4pPr>
            <a:lvl5pPr marL="1817070" indent="0">
              <a:buNone/>
              <a:defRPr sz="1600" b="1"/>
            </a:lvl5pPr>
            <a:lvl6pPr marL="2271342" indent="0">
              <a:buNone/>
              <a:defRPr sz="1600" b="1"/>
            </a:lvl6pPr>
            <a:lvl7pPr marL="2725614" indent="0">
              <a:buNone/>
              <a:defRPr sz="1600" b="1"/>
            </a:lvl7pPr>
            <a:lvl8pPr marL="3179874" indent="0">
              <a:buNone/>
              <a:defRPr sz="1600" b="1"/>
            </a:lvl8pPr>
            <a:lvl9pPr marL="3634148"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10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91256116"/>
      </p:ext>
    </p:extLst>
  </p:cSld>
  <p:clrMapOvr>
    <a:masterClrMapping/>
  </p:clrMapOvr>
  <p:transition>
    <p:wipe dir="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3009269554"/>
      </p:ext>
    </p:extLst>
  </p:cSld>
  <p:clrMapOvr>
    <a:masterClrMapping/>
  </p:clrMapOvr>
  <p:transition>
    <p:wipe dir="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562941"/>
      </p:ext>
    </p:extLst>
  </p:cSld>
  <p:clrMapOvr>
    <a:masterClrMapping/>
  </p:clrMapOvr>
  <p:transition>
    <p:wipe dir="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4" y="273050"/>
            <a:ext cx="3008313" cy="1162050"/>
          </a:xfrm>
        </p:spPr>
        <p:txBody>
          <a:bodyPr/>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4" y="1435183"/>
            <a:ext cx="3008313" cy="4691063"/>
          </a:xfrm>
        </p:spPr>
        <p:txBody>
          <a:bodyPr/>
          <a:lstStyle>
            <a:lvl1pPr marL="0" indent="0">
              <a:buNone/>
              <a:defRPr sz="1400"/>
            </a:lvl1pPr>
            <a:lvl2pPr marL="454292" indent="0">
              <a:buNone/>
              <a:defRPr sz="1200"/>
            </a:lvl2pPr>
            <a:lvl3pPr marL="908524" indent="0">
              <a:buNone/>
              <a:defRPr sz="1000"/>
            </a:lvl3pPr>
            <a:lvl4pPr marL="1362802" indent="0">
              <a:buNone/>
              <a:defRPr sz="900"/>
            </a:lvl4pPr>
            <a:lvl5pPr marL="1817070" indent="0">
              <a:buNone/>
              <a:defRPr sz="900"/>
            </a:lvl5pPr>
            <a:lvl6pPr marL="2271342" indent="0">
              <a:buNone/>
              <a:defRPr sz="900"/>
            </a:lvl6pPr>
            <a:lvl7pPr marL="2725614" indent="0">
              <a:buNone/>
              <a:defRPr sz="900"/>
            </a:lvl7pPr>
            <a:lvl8pPr marL="3179874" indent="0">
              <a:buNone/>
              <a:defRPr sz="900"/>
            </a:lvl8pPr>
            <a:lvl9pPr marL="3634148"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3547441626"/>
      </p:ext>
    </p:extLst>
  </p:cSld>
  <p:clrMapOvr>
    <a:masterClrMapping/>
  </p:clrMapOvr>
  <p:transition>
    <p:wipe dir="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4292" indent="0">
              <a:buNone/>
              <a:defRPr sz="2800"/>
            </a:lvl2pPr>
            <a:lvl3pPr marL="908524" indent="0">
              <a:buNone/>
              <a:defRPr sz="2400"/>
            </a:lvl3pPr>
            <a:lvl4pPr marL="1362802" indent="0">
              <a:buNone/>
              <a:defRPr sz="2000"/>
            </a:lvl4pPr>
            <a:lvl5pPr marL="1817070" indent="0">
              <a:buNone/>
              <a:defRPr sz="2000"/>
            </a:lvl5pPr>
            <a:lvl6pPr marL="2271342" indent="0">
              <a:buNone/>
              <a:defRPr sz="2000"/>
            </a:lvl6pPr>
            <a:lvl7pPr marL="2725614" indent="0">
              <a:buNone/>
              <a:defRPr sz="2000"/>
            </a:lvl7pPr>
            <a:lvl8pPr marL="3179874" indent="0">
              <a:buNone/>
              <a:defRPr sz="2000"/>
            </a:lvl8pPr>
            <a:lvl9pPr marL="3634148"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4292" indent="0">
              <a:buNone/>
              <a:defRPr sz="1200"/>
            </a:lvl2pPr>
            <a:lvl3pPr marL="908524" indent="0">
              <a:buNone/>
              <a:defRPr sz="1000"/>
            </a:lvl3pPr>
            <a:lvl4pPr marL="1362802" indent="0">
              <a:buNone/>
              <a:defRPr sz="900"/>
            </a:lvl4pPr>
            <a:lvl5pPr marL="1817070" indent="0">
              <a:buNone/>
              <a:defRPr sz="900"/>
            </a:lvl5pPr>
            <a:lvl6pPr marL="2271342" indent="0">
              <a:buNone/>
              <a:defRPr sz="900"/>
            </a:lvl6pPr>
            <a:lvl7pPr marL="2725614" indent="0">
              <a:buNone/>
              <a:defRPr sz="900"/>
            </a:lvl7pPr>
            <a:lvl8pPr marL="3179874" indent="0">
              <a:buNone/>
              <a:defRPr sz="900"/>
            </a:lvl8pPr>
            <a:lvl9pPr marL="3634148"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3958819346"/>
      </p:ext>
    </p:extLst>
  </p:cSld>
  <p:clrMapOvr>
    <a:masterClrMapping/>
  </p:clrMapOvr>
  <p:transition>
    <p:wipe dir="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421653259"/>
      </p:ext>
    </p:extLst>
  </p:cSld>
  <p:clrMapOvr>
    <a:masterClrMapping/>
  </p:clrMapOvr>
  <p:transition>
    <p:wipe dir="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38925" y="152400"/>
            <a:ext cx="2109788" cy="57912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304809" y="152400"/>
            <a:ext cx="6181725" cy="57912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590182941"/>
      </p:ext>
    </p:extLst>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504258365"/>
      </p:ext>
    </p:extLst>
  </p:cSld>
  <p:clrMapOvr>
    <a:masterClrMapping/>
  </p:clrMapOvr>
  <p:transition>
    <p:wipe dir="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b="1"/>
            </a:lvl1pPr>
          </a:lstStyle>
          <a:p>
            <a:r>
              <a:rPr lang="en-US"/>
              <a:t>Click to edit Master title style</a:t>
            </a:r>
            <a:endParaRPr lang="en-GB"/>
          </a:p>
        </p:txBody>
      </p:sp>
      <p:sp>
        <p:nvSpPr>
          <p:cNvPr id="3" name="Content Placeholder 2"/>
          <p:cNvSpPr>
            <a:spLocks noGrp="1"/>
          </p:cNvSpPr>
          <p:nvPr>
            <p:ph idx="1"/>
          </p:nvPr>
        </p:nvSpPr>
        <p:spPr/>
        <p:txBody>
          <a:bodyPr/>
          <a:lstStyle>
            <a:lvl1pPr marL="340708" indent="-340708">
              <a:buFont typeface="Arial" pitchFamily="34" charset="0"/>
              <a:buChar char="●"/>
              <a:defRPr sz="2800"/>
            </a:lvl1pPr>
            <a:lvl2pPr>
              <a:defRPr sz="2400"/>
            </a:lvl2pPr>
            <a:lvl3pPr>
              <a:defRPr sz="2000"/>
            </a:lvl3pPr>
            <a:lvl4pPr>
              <a:defRPr sz="18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ntent Placeholder 7"/>
          <p:cNvSpPr>
            <a:spLocks noGrp="1"/>
          </p:cNvSpPr>
          <p:nvPr>
            <p:ph sz="quarter" idx="10"/>
          </p:nvPr>
        </p:nvSpPr>
        <p:spPr>
          <a:xfrm>
            <a:off x="86094" y="6546459"/>
            <a:ext cx="5080277" cy="276389"/>
          </a:xfrm>
        </p:spPr>
        <p:txBody>
          <a:bodyPr anchor="b">
            <a:spAutoFit/>
          </a:bodyPr>
          <a:lstStyle>
            <a:lvl1pPr marL="228906" indent="-227106">
              <a:spcBef>
                <a:spcPts val="0"/>
              </a:spcBef>
              <a:buFont typeface="+mj-lt"/>
              <a:buAutoNum type="arabicPeriod"/>
              <a:defRPr sz="1200">
                <a:latin typeface="Arial" pitchFamily="34" charset="0"/>
                <a:cs typeface="Arial" pitchFamily="34" charset="0"/>
              </a:defRPr>
            </a:lvl1pPr>
          </a:lstStyle>
          <a:p>
            <a:pPr lvl="0"/>
            <a:r>
              <a:rPr lang="en-US" dirty="0"/>
              <a:t>Click to edit Master text styles</a:t>
            </a:r>
          </a:p>
        </p:txBody>
      </p:sp>
      <p:sp>
        <p:nvSpPr>
          <p:cNvPr id="5" name="Content Placeholder 4"/>
          <p:cNvSpPr>
            <a:spLocks noGrp="1"/>
          </p:cNvSpPr>
          <p:nvPr>
            <p:ph sz="quarter" idx="11"/>
          </p:nvPr>
        </p:nvSpPr>
        <p:spPr>
          <a:xfrm>
            <a:off x="5305544" y="6537787"/>
            <a:ext cx="3744913" cy="276389"/>
          </a:xfrm>
        </p:spPr>
        <p:txBody>
          <a:bodyPr anchor="b">
            <a:spAutoFit/>
          </a:bodyPr>
          <a:lstStyle>
            <a:lvl1pPr marL="0" indent="0" algn="r">
              <a:spcBef>
                <a:spcPts val="0"/>
              </a:spcBef>
              <a:buNone/>
              <a:defRPr sz="1200"/>
            </a:lvl1pPr>
          </a:lstStyle>
          <a:p>
            <a:pPr lvl="0"/>
            <a:r>
              <a:rPr lang="en-US" dirty="0"/>
              <a:t>Click to edit Master text styles</a:t>
            </a:r>
          </a:p>
        </p:txBody>
      </p:sp>
    </p:spTree>
    <p:extLst>
      <p:ext uri="{BB962C8B-B14F-4D97-AF65-F5344CB8AC3E}">
        <p14:creationId xmlns:p14="http://schemas.microsoft.com/office/powerpoint/2010/main" val="240260450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430EC3D5-B1EF-64E7-30D3-2692AC44E507}"/>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67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9">
            <a:extLst>
              <a:ext uri="{FF2B5EF4-FFF2-40B4-BE49-F238E27FC236}">
                <a16:creationId xmlns:a16="http://schemas.microsoft.com/office/drawing/2014/main" id="{52A8F104-907D-3515-4EDC-F778DA7FB44E}"/>
              </a:ext>
            </a:extLst>
          </p:cNvPr>
          <p:cNvSpPr>
            <a:spLocks/>
          </p:cNvSpPr>
          <p:nvPr userDrawn="1"/>
        </p:nvSpPr>
        <p:spPr bwMode="invGray">
          <a:xfrm>
            <a:off x="0" y="-12700"/>
            <a:ext cx="9163050" cy="317500"/>
          </a:xfrm>
          <a:prstGeom prst="rect">
            <a:avLst/>
          </a:prstGeom>
          <a:solidFill>
            <a:srgbClr val="002B3E"/>
          </a:solidFill>
          <a:ln>
            <a:noFill/>
          </a:ln>
        </p:spPr>
        <p:txBody>
          <a:bodyPr lIns="90859" tIns="45418" rIns="90859" bIns="45418" anchor="ctr"/>
          <a:lstStyle>
            <a:lvl1pPr marL="339725" indent="-339725" defTabSz="454025" eaLnBrk="0" hangingPunct="0">
              <a:defRPr>
                <a:solidFill>
                  <a:schemeClr val="tx1"/>
                </a:solidFill>
                <a:latin typeface="Arial" panose="020B0604020202020204" pitchFamily="34" charset="0"/>
                <a:cs typeface="Arial" panose="020B0604020202020204" pitchFamily="34" charset="0"/>
              </a:defRPr>
            </a:lvl1pPr>
            <a:lvl2pPr marL="742950" indent="-285750" defTabSz="454025" eaLnBrk="0" hangingPunct="0">
              <a:defRPr>
                <a:solidFill>
                  <a:schemeClr val="tx1"/>
                </a:solidFill>
                <a:latin typeface="Arial" panose="020B0604020202020204" pitchFamily="34" charset="0"/>
                <a:cs typeface="Arial" panose="020B0604020202020204" pitchFamily="34" charset="0"/>
              </a:defRPr>
            </a:lvl2pPr>
            <a:lvl3pPr marL="1143000" indent="-228600" defTabSz="454025" eaLnBrk="0" hangingPunct="0">
              <a:defRPr>
                <a:solidFill>
                  <a:schemeClr val="tx1"/>
                </a:solidFill>
                <a:latin typeface="Arial" panose="020B0604020202020204" pitchFamily="34" charset="0"/>
                <a:cs typeface="Arial" panose="020B0604020202020204" pitchFamily="34" charset="0"/>
              </a:defRPr>
            </a:lvl3pPr>
            <a:lvl4pPr marL="1600200" indent="-228600" defTabSz="454025" eaLnBrk="0" hangingPunct="0">
              <a:defRPr>
                <a:solidFill>
                  <a:schemeClr val="tx1"/>
                </a:solidFill>
                <a:latin typeface="Arial" panose="020B0604020202020204" pitchFamily="34" charset="0"/>
                <a:cs typeface="Arial" panose="020B0604020202020204" pitchFamily="34" charset="0"/>
              </a:defRPr>
            </a:lvl4pPr>
            <a:lvl5pPr marL="2057400" indent="-228600" defTabSz="454025" eaLnBrk="0" hangingPunct="0">
              <a:defRPr>
                <a:solidFill>
                  <a:schemeClr val="tx1"/>
                </a:solidFill>
                <a:latin typeface="Arial" panose="020B0604020202020204" pitchFamily="34" charset="0"/>
                <a:cs typeface="Arial" panose="020B0604020202020204" pitchFamily="34" charset="0"/>
              </a:defRPr>
            </a:lvl5pPr>
            <a:lvl6pPr marL="2514600" indent="-228600" defTabSz="4540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40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40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402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60000"/>
              </a:lnSpc>
              <a:buClr>
                <a:srgbClr val="7592A4"/>
              </a:buClr>
              <a:buFont typeface="Arial" panose="020B0604020202020204" pitchFamily="34" charset="0"/>
              <a:buNone/>
              <a:defRPr/>
            </a:pPr>
            <a:endParaRPr lang="it-IT" altLang="it-IT" sz="1400">
              <a:solidFill>
                <a:srgbClr val="000000"/>
              </a:solidFill>
              <a:ea typeface="MS PGothic" panose="020B0600070205080204" pitchFamily="34" charset="-128"/>
            </a:endParaRPr>
          </a:p>
        </p:txBody>
      </p:sp>
      <p:cxnSp>
        <p:nvCxnSpPr>
          <p:cNvPr id="6" name="Straight Connector 16">
            <a:extLst>
              <a:ext uri="{FF2B5EF4-FFF2-40B4-BE49-F238E27FC236}">
                <a16:creationId xmlns:a16="http://schemas.microsoft.com/office/drawing/2014/main" id="{30F285C1-18BD-947A-AF05-562F6D529F2C}"/>
              </a:ext>
            </a:extLst>
          </p:cNvPr>
          <p:cNvCxnSpPr/>
          <p:nvPr userDrawn="1"/>
        </p:nvCxnSpPr>
        <p:spPr>
          <a:xfrm>
            <a:off x="0" y="1282700"/>
            <a:ext cx="9158288" cy="1588"/>
          </a:xfrm>
          <a:prstGeom prst="line">
            <a:avLst/>
          </a:prstGeom>
          <a:ln w="25400" cap="flat" cmpd="sng" algn="ctr">
            <a:solidFill>
              <a:srgbClr val="C0504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23850" y="304800"/>
            <a:ext cx="8515350" cy="990600"/>
          </a:xfrm>
          <a:prstGeom prst="rect">
            <a:avLst/>
          </a:prstGeom>
        </p:spPr>
        <p:txBody>
          <a:bodyPr anchor="ctr">
            <a:normAutofit/>
          </a:bodyPr>
          <a:lstStyle>
            <a:lvl1pPr>
              <a:defRPr sz="2800" baseline="0">
                <a:solidFill>
                  <a:schemeClr val="bg1"/>
                </a:solidFill>
              </a:defRPr>
            </a:lvl1pPr>
          </a:lstStyle>
          <a:p>
            <a:r>
              <a:rPr lang="it-IT"/>
              <a:t>Fare clic per modificare lo stile del titolo</a:t>
            </a:r>
            <a:endParaRPr lang="en-US" dirty="0"/>
          </a:p>
        </p:txBody>
      </p:sp>
      <p:sp>
        <p:nvSpPr>
          <p:cNvPr id="4" name="Content Placeholder 3"/>
          <p:cNvSpPr>
            <a:spLocks noGrp="1"/>
          </p:cNvSpPr>
          <p:nvPr>
            <p:ph sz="half" idx="2"/>
          </p:nvPr>
        </p:nvSpPr>
        <p:spPr>
          <a:xfrm>
            <a:off x="323850" y="1587500"/>
            <a:ext cx="8515350" cy="4800600"/>
          </a:xfrm>
          <a:prstGeom prst="rect">
            <a:avLst/>
          </a:prstGeom>
        </p:spPr>
        <p:txBody>
          <a:bodyPr>
            <a:normAutofit/>
          </a:bodyPr>
          <a:lstStyle>
            <a:lvl1pPr marL="227106" indent="-227106">
              <a:lnSpc>
                <a:spcPts val="2800"/>
              </a:lnSpc>
              <a:spcBef>
                <a:spcPts val="800"/>
              </a:spcBef>
              <a:buClr>
                <a:schemeClr val="tx2"/>
              </a:buClr>
              <a:defRPr sz="2400">
                <a:solidFill>
                  <a:srgbClr val="000000"/>
                </a:solidFill>
              </a:defRPr>
            </a:lvl1pPr>
            <a:lvl2pPr marL="397477" indent="-170371">
              <a:lnSpc>
                <a:spcPts val="2800"/>
              </a:lnSpc>
              <a:spcBef>
                <a:spcPts val="800"/>
              </a:spcBef>
              <a:buClr>
                <a:schemeClr val="tx2"/>
              </a:buClr>
              <a:buFont typeface="Arial" pitchFamily="34" charset="0"/>
              <a:buChar char="-"/>
              <a:defRPr sz="2400">
                <a:solidFill>
                  <a:srgbClr val="000000"/>
                </a:solidFill>
              </a:defRPr>
            </a:lvl2pPr>
            <a:lvl3pPr>
              <a:lnSpc>
                <a:spcPts val="2800"/>
              </a:lnSpc>
              <a:spcBef>
                <a:spcPts val="800"/>
              </a:spcBef>
              <a:defRPr sz="16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p:txBody>
      </p:sp>
      <p:sp>
        <p:nvSpPr>
          <p:cNvPr id="9" name="Content Placeholder 4"/>
          <p:cNvSpPr>
            <a:spLocks noGrp="1"/>
          </p:cNvSpPr>
          <p:nvPr>
            <p:ph sz="quarter" idx="13"/>
          </p:nvPr>
        </p:nvSpPr>
        <p:spPr>
          <a:xfrm>
            <a:off x="304801" y="6461760"/>
            <a:ext cx="7382254" cy="320040"/>
          </a:xfrm>
          <a:prstGeom prst="rect">
            <a:avLst/>
          </a:prstGeom>
        </p:spPr>
        <p:txBody>
          <a:bodyPr anchor="ctr"/>
          <a:lstStyle>
            <a:lvl1pPr marL="0" indent="0">
              <a:buNone/>
              <a:defRPr sz="1400" b="1">
                <a:solidFill>
                  <a:srgbClr val="285078"/>
                </a:solidFill>
                <a:latin typeface="Arial"/>
                <a:cs typeface="Arial"/>
              </a:defRPr>
            </a:lvl1pPr>
          </a:lstStyle>
          <a:p>
            <a:pPr lvl="0"/>
            <a:r>
              <a:rPr lang="it-IT"/>
              <a:t>Fare clic per modificare stili del testo dello schema</a:t>
            </a:r>
          </a:p>
        </p:txBody>
      </p:sp>
    </p:spTree>
    <p:extLst>
      <p:ext uri="{BB962C8B-B14F-4D97-AF65-F5344CB8AC3E}">
        <p14:creationId xmlns:p14="http://schemas.microsoft.com/office/powerpoint/2010/main" val="1392537667"/>
      </p:ext>
    </p:extLst>
  </p:cSld>
  <p:clrMapOvr>
    <a:masterClrMapping/>
  </p:clrMapOvr>
  <p:transition spd="slow"/>
</p:sldLayout>
</file>

<file path=ppt/slideLayouts/slideLayout272.xml><?xml version="1.0" encoding="utf-8"?>
<p:sldLayout xmlns:a="http://schemas.openxmlformats.org/drawingml/2006/main" xmlns:r="http://schemas.openxmlformats.org/officeDocument/2006/relationships" xmlns:p="http://schemas.openxmlformats.org/presentationml/2006/main">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400"/>
            </a:lvl1pPr>
          </a:lstStyle>
          <a:p>
            <a:r>
              <a:rPr lang="en-US" dirty="0"/>
              <a:t>Click to edit Master title style</a:t>
            </a:r>
          </a:p>
        </p:txBody>
      </p:sp>
      <p:sp>
        <p:nvSpPr>
          <p:cNvPr id="3" name="Content Placeholder 2"/>
          <p:cNvSpPr>
            <a:spLocks noGrp="1"/>
          </p:cNvSpPr>
          <p:nvPr>
            <p:ph idx="1"/>
          </p:nvPr>
        </p:nvSpPr>
        <p:spPr>
          <a:xfrm>
            <a:off x="533480" y="1219200"/>
            <a:ext cx="8077199" cy="5257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6"/>
          <p:cNvSpPr>
            <a:spLocks noGrp="1"/>
          </p:cNvSpPr>
          <p:nvPr>
            <p:ph type="body" sz="quarter" idx="13"/>
          </p:nvPr>
        </p:nvSpPr>
        <p:spPr>
          <a:xfrm>
            <a:off x="65690" y="6550570"/>
            <a:ext cx="6781800" cy="304800"/>
          </a:xfrm>
        </p:spPr>
        <p:txBody>
          <a:bodyPr anchor="b">
            <a:noAutofit/>
          </a:bodyPr>
          <a:lstStyle>
            <a:lvl1pPr marL="0" indent="0">
              <a:spcBef>
                <a:spcPts val="0"/>
              </a:spcBef>
              <a:buNone/>
              <a:defRPr sz="1100" baseline="0"/>
            </a:lvl1pPr>
          </a:lstStyle>
          <a:p>
            <a:pPr lvl="0"/>
            <a:r>
              <a:rPr lang="it-IT"/>
              <a:t>Fare clic per modificare stili del testo dello schema</a:t>
            </a:r>
          </a:p>
        </p:txBody>
      </p:sp>
      <p:sp>
        <p:nvSpPr>
          <p:cNvPr id="4" name="Slide Number Placeholder 5">
            <a:extLst>
              <a:ext uri="{FF2B5EF4-FFF2-40B4-BE49-F238E27FC236}">
                <a16:creationId xmlns:a16="http://schemas.microsoft.com/office/drawing/2014/main" id="{640179E2-7AD9-D181-31FA-02C7DB2B204B}"/>
              </a:ext>
            </a:extLst>
          </p:cNvPr>
          <p:cNvSpPr>
            <a:spLocks noGrp="1"/>
          </p:cNvSpPr>
          <p:nvPr>
            <p:ph type="sldNum" sz="quarter" idx="14"/>
          </p:nvPr>
        </p:nvSpPr>
        <p:spPr>
          <a:xfrm>
            <a:off x="8613775" y="6629400"/>
            <a:ext cx="530225" cy="228600"/>
          </a:xfrm>
          <a:prstGeom prst="rect">
            <a:avLst/>
          </a:prstGeom>
        </p:spPr>
        <p:txBody>
          <a:bodyPr vert="horz" wrap="square" lIns="90859" tIns="45418" rIns="90859" bIns="45418" numCol="1" anchor="t" anchorCtr="0" compatLnSpc="1">
            <a:prstTxWarp prst="textNoShape">
              <a:avLst/>
            </a:prstTxWarp>
          </a:bodyPr>
          <a:lstStyle>
            <a:lvl1pPr eaLnBrk="1" hangingPunct="1">
              <a:defRPr>
                <a:solidFill>
                  <a:srgbClr val="FFFFFF"/>
                </a:solidFill>
              </a:defRPr>
            </a:lvl1pPr>
          </a:lstStyle>
          <a:p>
            <a:pPr>
              <a:defRPr/>
            </a:pPr>
            <a:fld id="{0C7488B0-1535-4E30-9AE0-481B4FBAF094}" type="slidenum">
              <a:rPr lang="pl-PL" altLang="it-IT"/>
              <a:pPr>
                <a:defRPr/>
              </a:pPr>
              <a:t>‹N›</a:t>
            </a:fld>
            <a:endParaRPr lang="pl-PL" altLang="it-IT"/>
          </a:p>
        </p:txBody>
      </p:sp>
    </p:spTree>
    <p:extLst>
      <p:ext uri="{BB962C8B-B14F-4D97-AF65-F5344CB8AC3E}">
        <p14:creationId xmlns:p14="http://schemas.microsoft.com/office/powerpoint/2010/main" val="293845768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2" name="Picture 5" descr="4600 0104 gradnologo">
            <a:extLst>
              <a:ext uri="{FF2B5EF4-FFF2-40B4-BE49-F238E27FC236}">
                <a16:creationId xmlns:a16="http://schemas.microsoft.com/office/drawing/2014/main" id="{374CE92C-ECDD-9833-6630-E497016EED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8858" b="38857"/>
          <a:stretch>
            <a:fillRect/>
          </a:stretch>
        </p:blipFill>
        <p:spPr bwMode="auto">
          <a:xfrm>
            <a:off x="0" y="3746500"/>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2"/>
          <p:cNvSpPr>
            <a:spLocks noGrp="1" noChangeArrowheads="1"/>
          </p:cNvSpPr>
          <p:nvPr>
            <p:ph type="ctrTitle"/>
          </p:nvPr>
        </p:nvSpPr>
        <p:spPr>
          <a:xfrm>
            <a:off x="685800" y="2130453"/>
            <a:ext cx="7772400" cy="1470025"/>
          </a:xfrm>
        </p:spPr>
        <p:txBody>
          <a:bodyPr/>
          <a:lstStyle>
            <a:lvl1pPr algn="ctr">
              <a:defRPr sz="4400"/>
            </a:lvl1pPr>
          </a:lstStyle>
          <a:p>
            <a:r>
              <a:rPr lang="en-US"/>
              <a:t>Click to edit Master title style</a:t>
            </a:r>
          </a:p>
        </p:txBody>
      </p:sp>
      <p:sp>
        <p:nvSpPr>
          <p:cNvPr id="138244" name="Rectangle 3"/>
          <p:cNvSpPr>
            <a:spLocks noGrp="1" noChangeArrowheads="1"/>
          </p:cNvSpPr>
          <p:nvPr>
            <p:ph type="subTitle" idx="1"/>
          </p:nvPr>
        </p:nvSpPr>
        <p:spPr>
          <a:xfrm>
            <a:off x="1371600" y="3886200"/>
            <a:ext cx="6400800" cy="1752600"/>
          </a:xfrm>
        </p:spPr>
        <p:txBody>
          <a:bodyPr/>
          <a:lstStyle>
            <a:lvl1pPr marL="0" indent="0" algn="ctr">
              <a:buFont typeface="Symbol" pitchFamily="18" charset="2"/>
              <a:buNone/>
              <a:defRPr sz="2800"/>
            </a:lvl1pPr>
          </a:lstStyle>
          <a:p>
            <a:r>
              <a:rPr lang="en-US"/>
              <a:t>Click to edit Master subtitle style</a:t>
            </a:r>
          </a:p>
        </p:txBody>
      </p:sp>
    </p:spTree>
    <p:extLst>
      <p:ext uri="{BB962C8B-B14F-4D97-AF65-F5344CB8AC3E}">
        <p14:creationId xmlns:p14="http://schemas.microsoft.com/office/powerpoint/2010/main" val="1011550945"/>
      </p:ext>
    </p:extLst>
  </p:cSld>
  <p:clrMapOvr>
    <a:masterClrMapping/>
  </p:clrMapOvr>
  <p:transition>
    <p:wipe dir="r"/>
  </p:transition>
  <p:hf hdr="0" ftr="0" dt="0"/>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957444659"/>
      </p:ext>
    </p:extLst>
  </p:cSld>
  <p:clrMapOvr>
    <a:masterClrMapping/>
  </p:clrMapOvr>
  <p:transition>
    <p:wipe dir="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8"/>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503319447"/>
      </p:ext>
    </p:extLst>
  </p:cSld>
  <p:clrMapOvr>
    <a:masterClrMapping/>
  </p:clrMapOvr>
  <p:transition>
    <p:wipe dir="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3048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5720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956126360"/>
      </p:ext>
    </p:extLst>
  </p:cSld>
  <p:clrMapOvr>
    <a:masterClrMapping/>
  </p:clrMapOvr>
  <p:transition>
    <p:wipe dir="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034631722"/>
      </p:ext>
    </p:extLst>
  </p:cSld>
  <p:clrMapOvr>
    <a:masterClrMapping/>
  </p:clrMapOvr>
  <p:transition>
    <p:wipe dir="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351538729"/>
      </p:ext>
    </p:extLst>
  </p:cSld>
  <p:clrMapOvr>
    <a:masterClrMapping/>
  </p:clrMapOvr>
  <p:transition>
    <p:wipe dir="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6468190"/>
      </p:ext>
    </p:extLst>
  </p:cSld>
  <p:clrMapOvr>
    <a:masterClrMapping/>
  </p:clrMapOvr>
  <p:transition>
    <p:wipe dir="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1641735274"/>
      </p:ext>
    </p:extLst>
  </p:cSld>
  <p:clrMapOvr>
    <a:masterClrMapping/>
  </p:clrMapOvr>
  <p:transition>
    <p:wipe dir="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4" y="273050"/>
            <a:ext cx="3008313" cy="1162050"/>
          </a:xfrm>
        </p:spPr>
        <p:txBody>
          <a:bodyPr/>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1758443775"/>
      </p:ext>
    </p:extLst>
  </p:cSld>
  <p:clrMapOvr>
    <a:masterClrMapping/>
  </p:clrMapOvr>
  <p:transition>
    <p:wipe dir="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1038668812"/>
      </p:ext>
    </p:extLst>
  </p:cSld>
  <p:clrMapOvr>
    <a:masterClrMapping/>
  </p:clrMapOvr>
  <p:transition>
    <p:wipe dir="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31819693"/>
      </p:ext>
    </p:extLst>
  </p:cSld>
  <p:clrMapOvr>
    <a:masterClrMapping/>
  </p:clrMapOvr>
  <p:transition>
    <p:wipe dir="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38925" y="152400"/>
            <a:ext cx="2109788" cy="57912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304809" y="152400"/>
            <a:ext cx="6181725" cy="57912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40499069"/>
      </p:ext>
    </p:extLst>
  </p:cSld>
  <p:clrMapOvr>
    <a:masterClrMapping/>
  </p:clrMapOvr>
  <p:transition>
    <p:wipe dir="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a:extLst>
              <a:ext uri="{FF2B5EF4-FFF2-40B4-BE49-F238E27FC236}">
                <a16:creationId xmlns:a16="http://schemas.microsoft.com/office/drawing/2014/main" id="{1C14595C-948B-615D-ECAF-342EA49F06A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6237288"/>
            <a:ext cx="9144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020B38E8-68F4-DD81-C6AB-ABAF889C5FC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9563" y="1628775"/>
            <a:ext cx="1668462"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0">
            <a:extLst>
              <a:ext uri="{FF2B5EF4-FFF2-40B4-BE49-F238E27FC236}">
                <a16:creationId xmlns:a16="http://schemas.microsoft.com/office/drawing/2014/main" id="{B1E4AFBE-CD39-8891-8AAA-AF31E6ED0E38}"/>
              </a:ext>
            </a:extLst>
          </p:cNvPr>
          <p:cNvSpPr txBox="1">
            <a:spLocks noChangeArrowheads="1"/>
          </p:cNvSpPr>
          <p:nvPr userDrawn="1"/>
        </p:nvSpPr>
        <p:spPr bwMode="auto">
          <a:xfrm>
            <a:off x="396875" y="6642100"/>
            <a:ext cx="4922838" cy="215900"/>
          </a:xfrm>
          <a:prstGeom prst="rect">
            <a:avLst/>
          </a:prstGeom>
          <a:noFill/>
          <a:ln>
            <a:no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r>
              <a:rPr lang="en-US" altLang="it-IT" sz="800">
                <a:solidFill>
                  <a:srgbClr val="7F7F7F"/>
                </a:solidFill>
              </a:rPr>
              <a:t>GILEAD CONFIDENTIAL AND PROPRIETARY. FOR INTERNAL USE ONLY. NOT FOR DISTRIBUTION OR PROMOTION.</a:t>
            </a:r>
            <a:endParaRPr lang="en-GB" altLang="it-IT" sz="800">
              <a:solidFill>
                <a:srgbClr val="7F7F7F"/>
              </a:solidFill>
            </a:endParaRPr>
          </a:p>
        </p:txBody>
      </p:sp>
      <p:pic>
        <p:nvPicPr>
          <p:cNvPr id="7" name="Immagine 9">
            <a:extLst>
              <a:ext uri="{FF2B5EF4-FFF2-40B4-BE49-F238E27FC236}">
                <a16:creationId xmlns:a16="http://schemas.microsoft.com/office/drawing/2014/main" id="{55B7C1E4-5C57-1719-B839-797087F5087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665913" y="6270625"/>
            <a:ext cx="2093912"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060951" y="1522745"/>
            <a:ext cx="6640138" cy="1345149"/>
          </a:xfrm>
        </p:spPr>
        <p:txBody>
          <a:bodyPr>
            <a:normAutofit/>
          </a:bodyPr>
          <a:lstStyle>
            <a:lvl1pPr algn="l" defTabSz="914400" rtl="0" eaLnBrk="1" latinLnBrk="0" hangingPunct="1">
              <a:lnSpc>
                <a:spcPts val="4400"/>
              </a:lnSpc>
              <a:spcBef>
                <a:spcPct val="0"/>
              </a:spcBef>
              <a:buNone/>
              <a:defRPr lang="en-US" sz="4400" b="1" kern="1200" cap="none" baseline="0" dirty="0">
                <a:solidFill>
                  <a:srgbClr val="7A3883"/>
                </a:solidFill>
                <a:latin typeface="Arial" pitchFamily="34" charset="0"/>
                <a:ea typeface="+mj-ea"/>
                <a:cs typeface="Arial" pitchFamily="34" charset="0"/>
              </a:defRPr>
            </a:lvl1pPr>
          </a:lstStyle>
          <a:p>
            <a:r>
              <a:rPr lang="en-US" dirty="0"/>
              <a:t>Click to edit Master title style</a:t>
            </a:r>
          </a:p>
        </p:txBody>
      </p:sp>
      <p:sp>
        <p:nvSpPr>
          <p:cNvPr id="3" name="Subtitle 2"/>
          <p:cNvSpPr>
            <a:spLocks noGrp="1"/>
          </p:cNvSpPr>
          <p:nvPr>
            <p:ph type="subTitle" idx="1"/>
          </p:nvPr>
        </p:nvSpPr>
        <p:spPr>
          <a:xfrm>
            <a:off x="2061559" y="2846346"/>
            <a:ext cx="5016730" cy="1752600"/>
          </a:xfrm>
        </p:spPr>
        <p:txBody>
          <a:bodyPr>
            <a:normAutofit/>
          </a:bodyPr>
          <a:lstStyle>
            <a:lvl1pPr marL="0" indent="0" algn="l">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73216689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4494" y="271939"/>
            <a:ext cx="8326594" cy="740664"/>
          </a:xfrm>
        </p:spPr>
        <p:txBody>
          <a:bodyPr>
            <a:noAutofit/>
          </a:bodyPr>
          <a:lstStyle>
            <a:lvl1pPr>
              <a:lnSpc>
                <a:spcPct val="100000"/>
              </a:lnSpc>
              <a:defRPr sz="2800"/>
            </a:lvl1pPr>
          </a:lstStyle>
          <a:p>
            <a:r>
              <a:rPr lang="en-US" dirty="0"/>
              <a:t>Click to edit Master title style</a:t>
            </a:r>
          </a:p>
        </p:txBody>
      </p:sp>
      <p:sp>
        <p:nvSpPr>
          <p:cNvPr id="3" name="Content Placeholder 2"/>
          <p:cNvSpPr>
            <a:spLocks noGrp="1"/>
          </p:cNvSpPr>
          <p:nvPr>
            <p:ph idx="1"/>
          </p:nvPr>
        </p:nvSpPr>
        <p:spPr>
          <a:xfrm>
            <a:off x="382249" y="1600204"/>
            <a:ext cx="8318840" cy="4525963"/>
          </a:xfrm>
        </p:spPr>
        <p:txBody>
          <a:bodyPr/>
          <a:lstStyle>
            <a:lvl1pPr>
              <a:buClr>
                <a:srgbClr val="7A3883"/>
              </a:buClr>
              <a:defRPr/>
            </a:lvl1pPr>
            <a:lvl2pPr>
              <a:buClr>
                <a:srgbClr val="7A3883"/>
              </a:buClr>
              <a:defRPr/>
            </a:lvl2pPr>
            <a:lvl3pPr>
              <a:buClr>
                <a:srgbClr val="7A3883"/>
              </a:buClr>
              <a:defRPr/>
            </a:lvl3pPr>
            <a:lvl4pPr>
              <a:buClr>
                <a:srgbClr val="7A3883"/>
              </a:buClr>
              <a:defRPr/>
            </a:lvl4pPr>
            <a:lvl5pPr>
              <a:buClr>
                <a:srgbClr val="7A388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8979008"/>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CF1039C2-9651-436A-41C0-87E4D0D4B65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6237288"/>
            <a:ext cx="9144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a:extLst>
              <a:ext uri="{FF2B5EF4-FFF2-40B4-BE49-F238E27FC236}">
                <a16:creationId xmlns:a16="http://schemas.microsoft.com/office/drawing/2014/main" id="{59184D62-7E9B-1E33-63E3-7DC9A3FBC85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9563" y="1628775"/>
            <a:ext cx="1668462"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8">
            <a:extLst>
              <a:ext uri="{FF2B5EF4-FFF2-40B4-BE49-F238E27FC236}">
                <a16:creationId xmlns:a16="http://schemas.microsoft.com/office/drawing/2014/main" id="{248C4D29-ECB3-2630-5F06-9728AC2142B0}"/>
              </a:ext>
            </a:extLst>
          </p:cNvPr>
          <p:cNvSpPr txBox="1">
            <a:spLocks noChangeArrowheads="1"/>
          </p:cNvSpPr>
          <p:nvPr userDrawn="1"/>
        </p:nvSpPr>
        <p:spPr bwMode="auto">
          <a:xfrm>
            <a:off x="396875" y="6642100"/>
            <a:ext cx="4922838" cy="215900"/>
          </a:xfrm>
          <a:prstGeom prst="rect">
            <a:avLst/>
          </a:prstGeom>
          <a:noFill/>
          <a:ln>
            <a:no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r>
              <a:rPr lang="en-US" altLang="it-IT" sz="800">
                <a:solidFill>
                  <a:srgbClr val="7F7F7F"/>
                </a:solidFill>
              </a:rPr>
              <a:t>GILEAD CONFIDENTIAL AND PROPRIETARY. FOR INTERNAL USE ONLY. NOT FOR DISTRIBUTION OR PROMOTION.</a:t>
            </a:r>
            <a:endParaRPr lang="en-GB" altLang="it-IT" sz="800">
              <a:solidFill>
                <a:srgbClr val="7F7F7F"/>
              </a:solidFill>
            </a:endParaRPr>
          </a:p>
        </p:txBody>
      </p:sp>
      <p:pic>
        <p:nvPicPr>
          <p:cNvPr id="6" name="Immagine 9">
            <a:extLst>
              <a:ext uri="{FF2B5EF4-FFF2-40B4-BE49-F238E27FC236}">
                <a16:creationId xmlns:a16="http://schemas.microsoft.com/office/drawing/2014/main" id="{C03BCDEB-EB95-5723-BE76-C89321721C5E}"/>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665913" y="6270625"/>
            <a:ext cx="2093912"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063593" y="1523772"/>
            <a:ext cx="6704013" cy="1362075"/>
          </a:xfrm>
        </p:spPr>
        <p:txBody>
          <a:bodyPr>
            <a:normAutofit/>
          </a:bodyPr>
          <a:lstStyle>
            <a:lvl1pPr algn="l" defTabSz="914400" rtl="0" eaLnBrk="1" latinLnBrk="0" hangingPunct="1">
              <a:lnSpc>
                <a:spcPts val="4400"/>
              </a:lnSpc>
              <a:spcBef>
                <a:spcPct val="0"/>
              </a:spcBef>
              <a:buNone/>
              <a:defRPr lang="en-US" sz="4400" b="1" kern="1200" cap="none" baseline="0" dirty="0">
                <a:solidFill>
                  <a:srgbClr val="7A3883"/>
                </a:solidFill>
                <a:latin typeface="Arial" pitchFamily="34" charset="0"/>
                <a:ea typeface="+mj-ea"/>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194838306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Tree>
    <p:extLst>
      <p:ext uri="{BB962C8B-B14F-4D97-AF65-F5344CB8AC3E}">
        <p14:creationId xmlns:p14="http://schemas.microsoft.com/office/powerpoint/2010/main" val="3388907320"/>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494336-6C9F-8846-D4A2-B54EFF84DDB1}"/>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mn-lt"/>
                <a:cs typeface="+mn-cs"/>
              </a:defRPr>
            </a:lvl1pPr>
          </a:lstStyle>
          <a:p>
            <a:pPr>
              <a:defRPr/>
            </a:pPr>
            <a:endParaRPr lang="en-US"/>
          </a:p>
        </p:txBody>
      </p:sp>
    </p:spTree>
    <p:extLst>
      <p:ext uri="{BB962C8B-B14F-4D97-AF65-F5344CB8AC3E}">
        <p14:creationId xmlns:p14="http://schemas.microsoft.com/office/powerpoint/2010/main" val="234549255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11A0C3-AB21-2B1C-CAA4-135FF7490230}"/>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mn-lt"/>
                <a:cs typeface="+mn-cs"/>
              </a:defRPr>
            </a:lvl1pPr>
          </a:lstStyle>
          <a:p>
            <a:pPr>
              <a:defRPr/>
            </a:pPr>
            <a:endParaRPr lang="en-US"/>
          </a:p>
        </p:txBody>
      </p:sp>
    </p:spTree>
    <p:extLst>
      <p:ext uri="{BB962C8B-B14F-4D97-AF65-F5344CB8AC3E}">
        <p14:creationId xmlns:p14="http://schemas.microsoft.com/office/powerpoint/2010/main" val="3414161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380682"/>
      </p:ext>
    </p:extLst>
  </p:cSld>
  <p:clrMapOvr>
    <a:masterClrMapping/>
  </p:clrMapOvr>
  <p:transition>
    <p:wipe dir="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AA0E89-BB17-114C-7170-68ED4CCAE6F4}"/>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mn-lt"/>
                <a:cs typeface="+mn-cs"/>
              </a:defRPr>
            </a:lvl1pPr>
          </a:lstStyle>
          <a:p>
            <a:pPr>
              <a:defRPr/>
            </a:pPr>
            <a:endParaRPr lang="en-US"/>
          </a:p>
        </p:txBody>
      </p:sp>
    </p:spTree>
    <p:extLst>
      <p:ext uri="{BB962C8B-B14F-4D97-AF65-F5344CB8AC3E}">
        <p14:creationId xmlns:p14="http://schemas.microsoft.com/office/powerpoint/2010/main" val="4037824403"/>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EB76EA-1E38-7A22-5774-F191F49BD753}"/>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mn-lt"/>
                <a:cs typeface="+mn-cs"/>
              </a:defRPr>
            </a:lvl1pPr>
          </a:lstStyle>
          <a:p>
            <a:pPr>
              <a:defRPr/>
            </a:pPr>
            <a:endParaRPr lang="en-US"/>
          </a:p>
        </p:txBody>
      </p:sp>
    </p:spTree>
    <p:extLst>
      <p:ext uri="{BB962C8B-B14F-4D97-AF65-F5344CB8AC3E}">
        <p14:creationId xmlns:p14="http://schemas.microsoft.com/office/powerpoint/2010/main" val="210000663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3C143DD-D38F-5492-F280-9DEE8728E9DA}"/>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mn-lt"/>
                <a:cs typeface="+mn-cs"/>
              </a:defRPr>
            </a:lvl1pPr>
          </a:lstStyle>
          <a:p>
            <a:pPr>
              <a:defRPr/>
            </a:pPr>
            <a:endParaRPr lang="en-US"/>
          </a:p>
        </p:txBody>
      </p:sp>
    </p:spTree>
    <p:extLst>
      <p:ext uri="{BB962C8B-B14F-4D97-AF65-F5344CB8AC3E}">
        <p14:creationId xmlns:p14="http://schemas.microsoft.com/office/powerpoint/2010/main" val="60747595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9426503-669D-35DD-F8BC-F9849FF4EB3F}"/>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mn-lt"/>
                <a:cs typeface="+mn-cs"/>
              </a:defRPr>
            </a:lvl1pPr>
          </a:lstStyle>
          <a:p>
            <a:pPr>
              <a:defRPr/>
            </a:pPr>
            <a:endParaRPr lang="en-US"/>
          </a:p>
        </p:txBody>
      </p:sp>
    </p:spTree>
    <p:extLst>
      <p:ext uri="{BB962C8B-B14F-4D97-AF65-F5344CB8AC3E}">
        <p14:creationId xmlns:p14="http://schemas.microsoft.com/office/powerpoint/2010/main" val="319897073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7ED48E-B50B-B809-55E0-26F8EFC07329}"/>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mn-lt"/>
                <a:cs typeface="+mn-cs"/>
              </a:defRPr>
            </a:lvl1pPr>
          </a:lstStyle>
          <a:p>
            <a:pPr>
              <a:defRPr/>
            </a:pPr>
            <a:endParaRPr lang="en-US"/>
          </a:p>
        </p:txBody>
      </p:sp>
    </p:spTree>
    <p:extLst>
      <p:ext uri="{BB962C8B-B14F-4D97-AF65-F5344CB8AC3E}">
        <p14:creationId xmlns:p14="http://schemas.microsoft.com/office/powerpoint/2010/main" val="13921690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742592-A1EC-3178-54EE-BF17A0ED7C23}"/>
              </a:ext>
            </a:extLst>
          </p:cNvPr>
          <p:cNvSpPr>
            <a:spLocks noGrp="1"/>
          </p:cNvSpPr>
          <p:nvPr>
            <p:ph type="dt" sz="half" idx="10"/>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solidFill>
                <a:latin typeface="+mn-lt"/>
                <a:cs typeface="+mn-cs"/>
              </a:defRPr>
            </a:lvl1pPr>
          </a:lstStyle>
          <a:p>
            <a:pPr>
              <a:defRPr/>
            </a:pPr>
            <a:endParaRPr lang="en-US"/>
          </a:p>
        </p:txBody>
      </p:sp>
    </p:spTree>
    <p:extLst>
      <p:ext uri="{BB962C8B-B14F-4D97-AF65-F5344CB8AC3E}">
        <p14:creationId xmlns:p14="http://schemas.microsoft.com/office/powerpoint/2010/main" val="392439839"/>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E5BF0209-4966-DFBC-8F8F-0ECA9129829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6237288"/>
            <a:ext cx="9144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a:extLst>
              <a:ext uri="{FF2B5EF4-FFF2-40B4-BE49-F238E27FC236}">
                <a16:creationId xmlns:a16="http://schemas.microsoft.com/office/drawing/2014/main" id="{AFCF9DCF-DD27-66F8-BDD5-8EC976E6459E}"/>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9563" y="1628775"/>
            <a:ext cx="1668462"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8">
            <a:extLst>
              <a:ext uri="{FF2B5EF4-FFF2-40B4-BE49-F238E27FC236}">
                <a16:creationId xmlns:a16="http://schemas.microsoft.com/office/drawing/2014/main" id="{827BE332-F72C-FDCA-3574-1BFE60B93D2D}"/>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665913" y="6270625"/>
            <a:ext cx="2093912"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063593" y="1523772"/>
            <a:ext cx="6704013" cy="1362075"/>
          </a:xfrm>
        </p:spPr>
        <p:txBody>
          <a:bodyPr>
            <a:normAutofit/>
          </a:bodyPr>
          <a:lstStyle>
            <a:lvl1pPr algn="l" defTabSz="914400" rtl="0" eaLnBrk="1" latinLnBrk="0" hangingPunct="1">
              <a:lnSpc>
                <a:spcPts val="4400"/>
              </a:lnSpc>
              <a:spcBef>
                <a:spcPct val="0"/>
              </a:spcBef>
              <a:buNone/>
              <a:defRPr lang="en-US" sz="4400" b="1" kern="1200" cap="none" baseline="0" dirty="0">
                <a:solidFill>
                  <a:srgbClr val="843694"/>
                </a:solidFill>
                <a:latin typeface="Arial" pitchFamily="34" charset="0"/>
                <a:ea typeface="+mj-ea"/>
                <a:cs typeface="Arial"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329161555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Study Name, Title, Subtitle and Content">
    <p:spTree>
      <p:nvGrpSpPr>
        <p:cNvPr id="1" name=""/>
        <p:cNvGrpSpPr/>
        <p:nvPr/>
      </p:nvGrpSpPr>
      <p:grpSpPr>
        <a:xfrm>
          <a:off x="0" y="0"/>
          <a:ext cx="0" cy="0"/>
          <a:chOff x="0" y="0"/>
          <a:chExt cx="0" cy="0"/>
        </a:xfrm>
      </p:grpSpPr>
      <p:sp>
        <p:nvSpPr>
          <p:cNvPr id="12" name="Text Placeholder 4"/>
          <p:cNvSpPr>
            <a:spLocks noGrp="1"/>
          </p:cNvSpPr>
          <p:nvPr>
            <p:ph type="body" sz="quarter" idx="17"/>
          </p:nvPr>
        </p:nvSpPr>
        <p:spPr>
          <a:xfrm>
            <a:off x="457200" y="154546"/>
            <a:ext cx="8229600" cy="302654"/>
          </a:xfrm>
        </p:spPr>
        <p:txBody>
          <a:bodyPr anchor="b"/>
          <a:lstStyle>
            <a:lvl1pPr marL="0" indent="0">
              <a:spcBef>
                <a:spcPts val="0"/>
              </a:spcBef>
              <a:buNone/>
              <a:defRPr sz="1600">
                <a:solidFill>
                  <a:schemeClr val="tx1"/>
                </a:solidFill>
              </a:defRPr>
            </a:lvl1pPr>
            <a:lvl2pPr marL="0" indent="0">
              <a:spcBef>
                <a:spcPts val="0"/>
              </a:spcBef>
              <a:buNone/>
              <a:defRPr sz="1800"/>
            </a:lvl2pPr>
            <a:lvl3pPr marL="0" indent="0">
              <a:spcBef>
                <a:spcPts val="0"/>
              </a:spcBef>
              <a:buNone/>
              <a:defRPr sz="1800"/>
            </a:lvl3pPr>
            <a:lvl4pPr marL="0" indent="0">
              <a:spcBef>
                <a:spcPts val="0"/>
              </a:spcBef>
              <a:buNone/>
              <a:defRPr sz="1800"/>
            </a:lvl4pPr>
            <a:lvl5pPr marL="0" indent="0">
              <a:spcBef>
                <a:spcPts val="0"/>
              </a:spcBef>
              <a:buNone/>
              <a:defRPr sz="1800"/>
            </a:lvl5pPr>
            <a:lvl6pPr marL="0" indent="0">
              <a:spcBef>
                <a:spcPts val="0"/>
              </a:spcBef>
              <a:buNone/>
              <a:defRPr sz="1800"/>
            </a:lvl6pPr>
            <a:lvl7pPr marL="0" indent="0">
              <a:spcBef>
                <a:spcPts val="0"/>
              </a:spcBef>
              <a:buNone/>
              <a:defRPr sz="1800"/>
            </a:lvl7pPr>
            <a:lvl8pPr marL="0" indent="0">
              <a:spcBef>
                <a:spcPts val="0"/>
              </a:spcBef>
              <a:buNone/>
              <a:defRPr sz="1800"/>
            </a:lvl8pPr>
            <a:lvl9pPr marL="0" indent="0">
              <a:spcBef>
                <a:spcPts val="0"/>
              </a:spcBef>
              <a:buNone/>
              <a:defRPr sz="1800"/>
            </a:lvl9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457200" y="1828800"/>
            <a:ext cx="82296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p:cNvSpPr>
            <a:spLocks noGrp="1"/>
          </p:cNvSpPr>
          <p:nvPr>
            <p:ph type="body" sz="quarter" idx="13"/>
          </p:nvPr>
        </p:nvSpPr>
        <p:spPr>
          <a:xfrm>
            <a:off x="457200" y="1371600"/>
            <a:ext cx="8229600" cy="304800"/>
          </a:xfrm>
        </p:spPr>
        <p:txBody>
          <a:bodyPr/>
          <a:lstStyle>
            <a:lvl1pPr marL="0" indent="0">
              <a:lnSpc>
                <a:spcPct val="90000"/>
              </a:lnSpc>
              <a:spcBef>
                <a:spcPts val="0"/>
              </a:spcBef>
              <a:buNone/>
              <a:defRPr sz="2000">
                <a:solidFill>
                  <a:schemeClr val="bg2">
                    <a:lumMod val="50000"/>
                  </a:schemeClr>
                </a:solidFill>
              </a:defRPr>
            </a:lvl1pPr>
            <a:lvl2pPr marL="0" indent="0">
              <a:lnSpc>
                <a:spcPct val="90000"/>
              </a:lnSpc>
              <a:spcBef>
                <a:spcPts val="0"/>
              </a:spcBef>
              <a:buNone/>
              <a:defRPr sz="2000">
                <a:solidFill>
                  <a:schemeClr val="accent4"/>
                </a:solidFill>
              </a:defRPr>
            </a:lvl2pPr>
            <a:lvl3pPr marL="0" indent="0">
              <a:lnSpc>
                <a:spcPct val="90000"/>
              </a:lnSpc>
              <a:spcBef>
                <a:spcPts val="0"/>
              </a:spcBef>
              <a:buNone/>
              <a:defRPr sz="2000">
                <a:solidFill>
                  <a:schemeClr val="accent4"/>
                </a:solidFill>
              </a:defRPr>
            </a:lvl3pPr>
            <a:lvl4pPr marL="0" indent="0">
              <a:lnSpc>
                <a:spcPct val="90000"/>
              </a:lnSpc>
              <a:spcBef>
                <a:spcPts val="0"/>
              </a:spcBef>
              <a:buNone/>
              <a:defRPr sz="2000">
                <a:solidFill>
                  <a:schemeClr val="accent4"/>
                </a:solidFill>
              </a:defRPr>
            </a:lvl4pPr>
            <a:lvl5pPr marL="0" indent="0">
              <a:lnSpc>
                <a:spcPct val="90000"/>
              </a:lnSpc>
              <a:spcBef>
                <a:spcPts val="0"/>
              </a:spcBef>
              <a:buNone/>
              <a:defRPr sz="2000">
                <a:solidFill>
                  <a:schemeClr val="accent4"/>
                </a:solidFill>
              </a:defRPr>
            </a:lvl5pPr>
            <a:lvl6pPr marL="0" indent="0">
              <a:lnSpc>
                <a:spcPct val="90000"/>
              </a:lnSpc>
              <a:spcBef>
                <a:spcPts val="0"/>
              </a:spcBef>
              <a:buNone/>
              <a:defRPr sz="2000">
                <a:solidFill>
                  <a:schemeClr val="accent4"/>
                </a:solidFill>
              </a:defRPr>
            </a:lvl6pPr>
            <a:lvl7pPr marL="0" indent="0">
              <a:lnSpc>
                <a:spcPct val="90000"/>
              </a:lnSpc>
              <a:spcBef>
                <a:spcPts val="0"/>
              </a:spcBef>
              <a:buNone/>
              <a:defRPr sz="2000">
                <a:solidFill>
                  <a:schemeClr val="accent4"/>
                </a:solidFill>
              </a:defRPr>
            </a:lvl7pPr>
            <a:lvl8pPr marL="0" indent="0">
              <a:lnSpc>
                <a:spcPct val="90000"/>
              </a:lnSpc>
              <a:spcBef>
                <a:spcPts val="0"/>
              </a:spcBef>
              <a:buNone/>
              <a:defRPr sz="2000">
                <a:solidFill>
                  <a:schemeClr val="accent4"/>
                </a:solidFill>
              </a:defRPr>
            </a:lvl8pPr>
            <a:lvl9pPr marL="0" indent="0">
              <a:lnSpc>
                <a:spcPct val="90000"/>
              </a:lnSpc>
              <a:spcBef>
                <a:spcPts val="0"/>
              </a:spcBef>
              <a:buNone/>
              <a:defRPr sz="2000">
                <a:solidFill>
                  <a:schemeClr val="accent4"/>
                </a:solidFill>
              </a:defRPr>
            </a:lvl9pPr>
          </a:lstStyle>
          <a:p>
            <a:pPr lvl="0"/>
            <a:r>
              <a:rPr lang="it-IT"/>
              <a:t>Fare clic per modificare stili del testo dello schema</a:t>
            </a:r>
          </a:p>
        </p:txBody>
      </p:sp>
      <p:sp>
        <p:nvSpPr>
          <p:cNvPr id="4" name="Date Placeholder 6">
            <a:extLst>
              <a:ext uri="{FF2B5EF4-FFF2-40B4-BE49-F238E27FC236}">
                <a16:creationId xmlns:a16="http://schemas.microsoft.com/office/drawing/2014/main" id="{F779767E-D990-22F0-EF71-4D5A650E9BCE}"/>
              </a:ext>
            </a:extLst>
          </p:cNvPr>
          <p:cNvSpPr>
            <a:spLocks noGrp="1"/>
          </p:cNvSpPr>
          <p:nvPr>
            <p:ph type="dt" sz="half" idx="18"/>
          </p:nvPr>
        </p:nvSpPr>
        <p:spPr>
          <a:xfrm>
            <a:off x="457200" y="6356350"/>
            <a:ext cx="2133600" cy="365125"/>
          </a:xfrm>
          <a:prstGeom prst="rect">
            <a:avLst/>
          </a:prstGeom>
        </p:spPr>
        <p:txBody>
          <a:bodyPr/>
          <a:lstStyle>
            <a:lvl1pPr eaLnBrk="1" fontAlgn="auto" hangingPunct="1">
              <a:spcBef>
                <a:spcPts val="0"/>
              </a:spcBef>
              <a:spcAft>
                <a:spcPts val="0"/>
              </a:spcAft>
              <a:defRPr>
                <a:solidFill>
                  <a:prstClr val="black">
                    <a:lumMod val="50000"/>
                    <a:lumOff val="50000"/>
                  </a:prstClr>
                </a:solidFill>
                <a:latin typeface="+mn-lt"/>
                <a:cs typeface="+mn-cs"/>
              </a:defRPr>
            </a:lvl1pPr>
          </a:lstStyle>
          <a:p>
            <a:pPr>
              <a:defRPr/>
            </a:pPr>
            <a:endParaRPr lang="en-US"/>
          </a:p>
        </p:txBody>
      </p:sp>
    </p:spTree>
    <p:extLst>
      <p:ext uri="{BB962C8B-B14F-4D97-AF65-F5344CB8AC3E}">
        <p14:creationId xmlns:p14="http://schemas.microsoft.com/office/powerpoint/2010/main" val="496578467"/>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Title Only Bottom 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4382611"/>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p:cSld name="1_Title and SubHead">
    <p:spTree>
      <p:nvGrpSpPr>
        <p:cNvPr id="1" name=""/>
        <p:cNvGrpSpPr/>
        <p:nvPr/>
      </p:nvGrpSpPr>
      <p:grpSpPr>
        <a:xfrm>
          <a:off x="0" y="0"/>
          <a:ext cx="0" cy="0"/>
          <a:chOff x="0" y="0"/>
          <a:chExt cx="0" cy="0"/>
        </a:xfrm>
      </p:grpSpPr>
      <p:sp>
        <p:nvSpPr>
          <p:cNvPr id="2" name="Title 1"/>
          <p:cNvSpPr>
            <a:spLocks noGrp="1"/>
          </p:cNvSpPr>
          <p:nvPr>
            <p:ph type="title"/>
          </p:nvPr>
        </p:nvSpPr>
        <p:spPr>
          <a:xfrm>
            <a:off x="395538" y="265671"/>
            <a:ext cx="8321675" cy="715057"/>
          </a:xfrm>
        </p:spPr>
        <p:txBody>
          <a:bodyPr>
            <a:normAutofit/>
          </a:bodyPr>
          <a:lstStyle>
            <a:lvl1pPr>
              <a:lnSpc>
                <a:spcPts val="2400"/>
              </a:lnSpc>
              <a:defRPr sz="2800"/>
            </a:lvl1pPr>
          </a:lstStyle>
          <a:p>
            <a:r>
              <a:rPr lang="en-US"/>
              <a:t>Click to edit Master title style</a:t>
            </a:r>
            <a:endParaRPr lang="en-US" dirty="0"/>
          </a:p>
        </p:txBody>
      </p:sp>
      <p:sp>
        <p:nvSpPr>
          <p:cNvPr id="3" name="Content Placeholder 2"/>
          <p:cNvSpPr>
            <a:spLocks noGrp="1"/>
          </p:cNvSpPr>
          <p:nvPr>
            <p:ph idx="1"/>
          </p:nvPr>
        </p:nvSpPr>
        <p:spPr>
          <a:xfrm>
            <a:off x="379414" y="1600204"/>
            <a:ext cx="8321676" cy="4525963"/>
          </a:xfrm>
        </p:spPr>
        <p:txBody>
          <a:bodyPr/>
          <a:lstStyle>
            <a:lvl1pPr>
              <a:buClr>
                <a:srgbClr val="843694"/>
              </a:buClr>
              <a:defRPr/>
            </a:lvl1pPr>
            <a:lvl2pPr>
              <a:buClr>
                <a:srgbClr val="843694"/>
              </a:buClr>
              <a:defRPr/>
            </a:lvl2pPr>
            <a:lvl3pPr>
              <a:buClr>
                <a:srgbClr val="843694"/>
              </a:buClr>
              <a:defRPr/>
            </a:lvl3pPr>
            <a:lvl4pPr>
              <a:buClr>
                <a:srgbClr val="843694"/>
              </a:buClr>
              <a:defRPr/>
            </a:lvl4pPr>
            <a:lvl5pPr>
              <a:buClr>
                <a:srgbClr val="843694"/>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07119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8"/>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Slide Number Placeholder 2">
            <a:extLst>
              <a:ext uri="{FF2B5EF4-FFF2-40B4-BE49-F238E27FC236}">
                <a16:creationId xmlns:a16="http://schemas.microsoft.com/office/drawing/2014/main" id="{A4CB0401-135D-001E-5E0F-2AD9D86D7CF9}"/>
              </a:ext>
            </a:extLst>
          </p:cNvPr>
          <p:cNvSpPr>
            <a:spLocks noGrp="1"/>
          </p:cNvSpPr>
          <p:nvPr>
            <p:ph type="sldNum" sz="quarter" idx="10"/>
          </p:nvPr>
        </p:nvSpPr>
        <p:spPr>
          <a:ln/>
        </p:spPr>
        <p:txBody>
          <a:bodyPr/>
          <a:lstStyle>
            <a:lvl1pPr>
              <a:defRPr/>
            </a:lvl1pPr>
          </a:lstStyle>
          <a:p>
            <a:pPr>
              <a:defRPr/>
            </a:pPr>
            <a:fld id="{742B6D32-2EA2-4BE7-9C22-4A7215FDF73A}" type="slidenum">
              <a:rPr lang="en-GB" altLang="it-IT"/>
              <a:pPr>
                <a:defRPr/>
              </a:pPr>
              <a:t>‹N›</a:t>
            </a:fld>
            <a:endParaRPr lang="en-GB" altLang="it-IT"/>
          </a:p>
        </p:txBody>
      </p:sp>
    </p:spTree>
    <p:extLst>
      <p:ext uri="{BB962C8B-B14F-4D97-AF65-F5344CB8AC3E}">
        <p14:creationId xmlns:p14="http://schemas.microsoft.com/office/powerpoint/2010/main" val="1804541101"/>
      </p:ext>
    </p:extLst>
  </p:cSld>
  <p:clrMapOvr>
    <a:masterClrMapping/>
  </p:clrMapOvr>
  <p:transition>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4" y="273050"/>
            <a:ext cx="3008313" cy="1162050"/>
          </a:xfrm>
        </p:spPr>
        <p:txBody>
          <a:bodyPr/>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916240270"/>
      </p:ext>
    </p:extLst>
  </p:cSld>
  <p:clrMapOvr>
    <a:masterClrMapping/>
  </p:clrMapOvr>
  <p:transition>
    <p:wipe dir="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461F9AD8-F7B4-68CF-1621-BCAA5356EB7D}"/>
              </a:ext>
            </a:extLst>
          </p:cNvPr>
          <p:cNvSpPr txBox="1">
            <a:spLocks/>
          </p:cNvSpPr>
          <p:nvPr userDrawn="1"/>
        </p:nvSpPr>
        <p:spPr>
          <a:xfrm>
            <a:off x="14288" y="6632575"/>
            <a:ext cx="1511300" cy="225425"/>
          </a:xfrm>
          <a:prstGeom prst="rect">
            <a:avLst/>
          </a:prstGeom>
        </p:spPr>
        <p:txBody>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eaLnBrk="1" fontAlgn="auto" hangingPunct="1">
              <a:spcBef>
                <a:spcPts val="0"/>
              </a:spcBef>
              <a:spcAft>
                <a:spcPts val="0"/>
              </a:spcAft>
              <a:defRPr/>
            </a:pPr>
            <a:r>
              <a:rPr lang="en-US" sz="1000">
                <a:solidFill>
                  <a:srgbClr val="6E6E6D"/>
                </a:solidFill>
              </a:rPr>
              <a:t>Confidential</a:t>
            </a:r>
          </a:p>
        </p:txBody>
      </p:sp>
      <p:sp>
        <p:nvSpPr>
          <p:cNvPr id="6" name="Title 5"/>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8514637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2_Section Header">
    <p:spTree>
      <p:nvGrpSpPr>
        <p:cNvPr id="1" name=""/>
        <p:cNvGrpSpPr/>
        <p:nvPr/>
      </p:nvGrpSpPr>
      <p:grpSpPr>
        <a:xfrm>
          <a:off x="0" y="0"/>
          <a:ext cx="0" cy="0"/>
          <a:chOff x="0" y="0"/>
          <a:chExt cx="0" cy="0"/>
        </a:xfrm>
      </p:grpSpPr>
      <p:pic>
        <p:nvPicPr>
          <p:cNvPr id="3" name="Picture 7">
            <a:extLst>
              <a:ext uri="{FF2B5EF4-FFF2-40B4-BE49-F238E27FC236}">
                <a16:creationId xmlns:a16="http://schemas.microsoft.com/office/drawing/2014/main" id="{8C103145-BB9C-F979-1665-3B13997F2A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6237288"/>
            <a:ext cx="914400"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12">
            <a:extLst>
              <a:ext uri="{FF2B5EF4-FFF2-40B4-BE49-F238E27FC236}">
                <a16:creationId xmlns:a16="http://schemas.microsoft.com/office/drawing/2014/main" id="{CF082F70-0E74-A93D-5E96-6232C452093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9563" y="1628775"/>
            <a:ext cx="1668462"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8">
            <a:extLst>
              <a:ext uri="{FF2B5EF4-FFF2-40B4-BE49-F238E27FC236}">
                <a16:creationId xmlns:a16="http://schemas.microsoft.com/office/drawing/2014/main" id="{C9EA28B4-576F-4181-B2BD-6F84D1F01850}"/>
              </a:ext>
            </a:extLst>
          </p:cNvPr>
          <p:cNvSpPr txBox="1">
            <a:spLocks noChangeArrowheads="1"/>
          </p:cNvSpPr>
          <p:nvPr userDrawn="1"/>
        </p:nvSpPr>
        <p:spPr bwMode="auto">
          <a:xfrm>
            <a:off x="396875" y="6642100"/>
            <a:ext cx="4922838" cy="215900"/>
          </a:xfrm>
          <a:prstGeom prst="rect">
            <a:avLst/>
          </a:prstGeom>
          <a:noFill/>
          <a:ln>
            <a:no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fontAlgn="auto" hangingPunct="1">
              <a:spcBef>
                <a:spcPts val="0"/>
              </a:spcBef>
              <a:spcAft>
                <a:spcPts val="0"/>
              </a:spcAft>
              <a:defRPr/>
            </a:pPr>
            <a:r>
              <a:rPr lang="en-US" altLang="it-IT" sz="800">
                <a:solidFill>
                  <a:srgbClr val="7F7F7F"/>
                </a:solidFill>
              </a:rPr>
              <a:t>GILEAD CONFIDENTIAL AND PROPRIETARY. FOR INTERNAL USE ONLY. NOT FOR DISTRIBUTION OR PROMOTION.</a:t>
            </a:r>
            <a:endParaRPr lang="en-GB" altLang="it-IT" sz="800">
              <a:solidFill>
                <a:srgbClr val="7F7F7F"/>
              </a:solidFill>
            </a:endParaRPr>
          </a:p>
        </p:txBody>
      </p:sp>
      <p:pic>
        <p:nvPicPr>
          <p:cNvPr id="6" name="Immagine 9">
            <a:extLst>
              <a:ext uri="{FF2B5EF4-FFF2-40B4-BE49-F238E27FC236}">
                <a16:creationId xmlns:a16="http://schemas.microsoft.com/office/drawing/2014/main" id="{901752FA-A1A0-3072-A26C-18C71710845A}"/>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665913" y="6270625"/>
            <a:ext cx="2093912"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063593" y="1523772"/>
            <a:ext cx="6704013" cy="1362075"/>
          </a:xfrm>
        </p:spPr>
        <p:txBody>
          <a:bodyPr>
            <a:normAutofit/>
          </a:bodyPr>
          <a:lstStyle>
            <a:lvl1pPr algn="l" defTabSz="914400" rtl="0" eaLnBrk="1" latinLnBrk="0" hangingPunct="1">
              <a:lnSpc>
                <a:spcPts val="4400"/>
              </a:lnSpc>
              <a:spcBef>
                <a:spcPct val="0"/>
              </a:spcBef>
              <a:buNone/>
              <a:defRPr lang="en-US" sz="4400" b="1" kern="1200" cap="none" baseline="0" dirty="0">
                <a:solidFill>
                  <a:srgbClr val="7A3883"/>
                </a:solidFill>
                <a:latin typeface="Arial" pitchFamily="34" charset="0"/>
                <a:ea typeface="+mj-ea"/>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58626382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2" name="Picture 5" descr="4600 0104 gradnologo">
            <a:extLst>
              <a:ext uri="{FF2B5EF4-FFF2-40B4-BE49-F238E27FC236}">
                <a16:creationId xmlns:a16="http://schemas.microsoft.com/office/drawing/2014/main" id="{00DA6D40-1E1C-B36B-E8A5-E6962C30E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8858" b="38857"/>
          <a:stretch>
            <a:fillRect/>
          </a:stretch>
        </p:blipFill>
        <p:spPr bwMode="auto">
          <a:xfrm>
            <a:off x="0" y="3746500"/>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2"/>
          <p:cNvSpPr>
            <a:spLocks noGrp="1" noChangeArrowheads="1"/>
          </p:cNvSpPr>
          <p:nvPr>
            <p:ph type="ctrTitle"/>
          </p:nvPr>
        </p:nvSpPr>
        <p:spPr>
          <a:xfrm>
            <a:off x="685800" y="2130425"/>
            <a:ext cx="7772400" cy="1470025"/>
          </a:xfrm>
        </p:spPr>
        <p:txBody>
          <a:bodyPr/>
          <a:lstStyle>
            <a:lvl1pPr algn="ctr">
              <a:defRPr sz="4400"/>
            </a:lvl1pPr>
          </a:lstStyle>
          <a:p>
            <a:r>
              <a:rPr lang="en-US"/>
              <a:t>Click to edit Master title style</a:t>
            </a:r>
          </a:p>
        </p:txBody>
      </p:sp>
      <p:sp>
        <p:nvSpPr>
          <p:cNvPr id="138244" name="Rectangle 3"/>
          <p:cNvSpPr>
            <a:spLocks noGrp="1" noChangeArrowheads="1"/>
          </p:cNvSpPr>
          <p:nvPr>
            <p:ph type="subTitle" idx="1"/>
          </p:nvPr>
        </p:nvSpPr>
        <p:spPr>
          <a:xfrm>
            <a:off x="1371600" y="3886200"/>
            <a:ext cx="6400800" cy="1752600"/>
          </a:xfrm>
        </p:spPr>
        <p:txBody>
          <a:bodyPr/>
          <a:lstStyle>
            <a:lvl1pPr marL="0" indent="0" algn="ctr">
              <a:buFont typeface="Symbol" pitchFamily="18" charset="2"/>
              <a:buNone/>
              <a:defRPr sz="2800"/>
            </a:lvl1pPr>
          </a:lstStyle>
          <a:p>
            <a:r>
              <a:rPr lang="en-US"/>
              <a:t>Click to edit Master subtitle style</a:t>
            </a:r>
          </a:p>
        </p:txBody>
      </p:sp>
    </p:spTree>
    <p:extLst>
      <p:ext uri="{BB962C8B-B14F-4D97-AF65-F5344CB8AC3E}">
        <p14:creationId xmlns:p14="http://schemas.microsoft.com/office/powerpoint/2010/main" val="155276303"/>
      </p:ext>
    </p:extLst>
  </p:cSld>
  <p:clrMapOvr>
    <a:masterClrMapping/>
  </p:clrMapOvr>
  <p:transition>
    <p:wipe dir="r"/>
  </p:transition>
  <p:hf hdr="0" ftr="0" dt="0"/>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404444085"/>
      </p:ext>
    </p:extLst>
  </p:cSld>
  <p:clrMapOvr>
    <a:masterClrMapping/>
  </p:clrMapOvr>
  <p:transition>
    <p:wipe dir="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2498982894"/>
      </p:ext>
    </p:extLst>
  </p:cSld>
  <p:clrMapOvr>
    <a:masterClrMapping/>
  </p:clrMapOvr>
  <p:transition>
    <p:wipe dir="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3048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5720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692421433"/>
      </p:ext>
    </p:extLst>
  </p:cSld>
  <p:clrMapOvr>
    <a:masterClrMapping/>
  </p:clrMapOvr>
  <p:transition>
    <p:wipe dir="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599633113"/>
      </p:ext>
    </p:extLst>
  </p:cSld>
  <p:clrMapOvr>
    <a:masterClrMapping/>
  </p:clrMapOvr>
  <p:transition>
    <p:wipe dir="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1480062054"/>
      </p:ext>
    </p:extLst>
  </p:cSld>
  <p:clrMapOvr>
    <a:masterClrMapping/>
  </p:clrMapOvr>
  <p:transition>
    <p:wipe dir="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2219999"/>
      </p:ext>
    </p:extLst>
  </p:cSld>
  <p:clrMapOvr>
    <a:masterClrMapping/>
  </p:clrMapOvr>
  <p:transition>
    <p:wipe dir="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1380109091"/>
      </p:ext>
    </p:extLst>
  </p:cSld>
  <p:clrMapOvr>
    <a:masterClrMapping/>
  </p:clrMapOvr>
  <p:transition>
    <p:wipe dir="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3350680042"/>
      </p:ext>
    </p:extLst>
  </p:cSld>
  <p:clrMapOvr>
    <a:masterClrMapping/>
  </p:clrMapOvr>
  <p:transition>
    <p:wipe dir="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3070663149"/>
      </p:ext>
    </p:extLst>
  </p:cSld>
  <p:clrMapOvr>
    <a:masterClrMapping/>
  </p:clrMapOvr>
  <p:transition>
    <p:wipe dir="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206115122"/>
      </p:ext>
    </p:extLst>
  </p:cSld>
  <p:clrMapOvr>
    <a:masterClrMapping/>
  </p:clrMapOvr>
  <p:transition>
    <p:wipe dir="r"/>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38925" y="152400"/>
            <a:ext cx="2109788" cy="57912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304800" y="152400"/>
            <a:ext cx="6181725" cy="57912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773964087"/>
      </p:ext>
    </p:extLst>
  </p:cSld>
  <p:clrMapOvr>
    <a:masterClrMapping/>
  </p:clrMapOvr>
  <p:transition>
    <p:wipe dir="r"/>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b="1"/>
            </a:lvl1pPr>
          </a:lstStyle>
          <a:p>
            <a:r>
              <a:rPr lang="en-US"/>
              <a:t>Click to edit Master title style</a:t>
            </a:r>
            <a:endParaRPr lang="en-GB"/>
          </a:p>
        </p:txBody>
      </p:sp>
      <p:sp>
        <p:nvSpPr>
          <p:cNvPr id="3" name="Content Placeholder 2"/>
          <p:cNvSpPr>
            <a:spLocks noGrp="1"/>
          </p:cNvSpPr>
          <p:nvPr>
            <p:ph idx="1"/>
          </p:nvPr>
        </p:nvSpPr>
        <p:spPr/>
        <p:txBody>
          <a:bodyPr/>
          <a:lstStyle>
            <a:lvl1pPr marL="342900" indent="-342900">
              <a:buFont typeface="Arial" pitchFamily="34" charset="0"/>
              <a:buChar char="●"/>
              <a:defRPr sz="2800"/>
            </a:lvl1pPr>
            <a:lvl2pPr>
              <a:defRPr sz="2400"/>
            </a:lvl2pPr>
            <a:lvl3pPr>
              <a:defRPr sz="2000"/>
            </a:lvl3pPr>
            <a:lvl4pPr>
              <a:defRPr sz="18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ntent Placeholder 7"/>
          <p:cNvSpPr>
            <a:spLocks noGrp="1"/>
          </p:cNvSpPr>
          <p:nvPr>
            <p:ph sz="quarter" idx="10"/>
          </p:nvPr>
        </p:nvSpPr>
        <p:spPr>
          <a:xfrm>
            <a:off x="86007" y="6545796"/>
            <a:ext cx="5080277" cy="276999"/>
          </a:xfrm>
        </p:spPr>
        <p:txBody>
          <a:bodyPr anchor="b">
            <a:spAutoFit/>
          </a:bodyPr>
          <a:lstStyle>
            <a:lvl1pPr marL="230400" indent="-228600">
              <a:spcBef>
                <a:spcPts val="0"/>
              </a:spcBef>
              <a:buFont typeface="+mj-lt"/>
              <a:buAutoNum type="arabicPeriod"/>
              <a:defRPr sz="1200">
                <a:latin typeface="Arial" pitchFamily="34" charset="0"/>
                <a:cs typeface="Arial" pitchFamily="34" charset="0"/>
              </a:defRPr>
            </a:lvl1pPr>
          </a:lstStyle>
          <a:p>
            <a:pPr lvl="0"/>
            <a:r>
              <a:rPr lang="en-US" dirty="0"/>
              <a:t>Click to edit Master text styles</a:t>
            </a:r>
          </a:p>
        </p:txBody>
      </p:sp>
      <p:sp>
        <p:nvSpPr>
          <p:cNvPr id="5" name="Content Placeholder 4"/>
          <p:cNvSpPr>
            <a:spLocks noGrp="1"/>
          </p:cNvSpPr>
          <p:nvPr>
            <p:ph sz="quarter" idx="11"/>
          </p:nvPr>
        </p:nvSpPr>
        <p:spPr>
          <a:xfrm>
            <a:off x="5305527" y="6537120"/>
            <a:ext cx="3744913" cy="276999"/>
          </a:xfrm>
        </p:spPr>
        <p:txBody>
          <a:bodyPr anchor="b">
            <a:spAutoFit/>
          </a:bodyPr>
          <a:lstStyle>
            <a:lvl1pPr marL="0" indent="0" algn="r">
              <a:spcBef>
                <a:spcPts val="0"/>
              </a:spcBef>
              <a:buNone/>
              <a:defRPr sz="1200"/>
            </a:lvl1pPr>
          </a:lstStyle>
          <a:p>
            <a:pPr lvl="0"/>
            <a:r>
              <a:rPr lang="en-US" dirty="0"/>
              <a:t>Click to edit Master text styles</a:t>
            </a:r>
          </a:p>
        </p:txBody>
      </p:sp>
    </p:spTree>
    <p:extLst>
      <p:ext uri="{BB962C8B-B14F-4D97-AF65-F5344CB8AC3E}">
        <p14:creationId xmlns:p14="http://schemas.microsoft.com/office/powerpoint/2010/main" val="276624105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342900" indent="-342900">
              <a:buClr>
                <a:schemeClr val="bg2">
                  <a:lumMod val="75000"/>
                </a:schemeClr>
              </a:buClr>
              <a:buFont typeface="Wingdings" panose="05000000000000000000" pitchFamily="2" charset="2"/>
              <a:buChar char="§"/>
              <a:defRPr/>
            </a:lvl1pPr>
            <a:lvl2pPr marL="502920" indent="-228600">
              <a:buClr>
                <a:schemeClr val="bg2">
                  <a:lumMod val="75000"/>
                </a:schemeClr>
              </a:buClr>
              <a:buFont typeface="Wingdings" panose="05000000000000000000" pitchFamily="2" charset="2"/>
              <a:buChar char="§"/>
              <a:defRPr/>
            </a:lvl2pPr>
            <a:lvl3pPr marL="731520" indent="-182880">
              <a:buClr>
                <a:schemeClr val="bg2">
                  <a:lumMod val="75000"/>
                </a:schemeClr>
              </a:buClr>
              <a:buFont typeface="Wingdings" panose="05000000000000000000" pitchFamily="2" charset="2"/>
              <a:buChar char="§"/>
              <a:defRPr/>
            </a:lvl3pPr>
            <a:lvl4pPr marL="960120" indent="-182880">
              <a:buClr>
                <a:schemeClr val="bg2">
                  <a:lumMod val="75000"/>
                </a:schemeClr>
              </a:buClr>
              <a:buFont typeface="Wingdings" panose="05000000000000000000" pitchFamily="2" charset="2"/>
              <a:buChar char="§"/>
              <a:defRPr/>
            </a:lvl4pPr>
            <a:lvl5pPr marL="1188720" indent="-182880">
              <a:buClr>
                <a:schemeClr val="bg2">
                  <a:lumMod val="75000"/>
                </a:schemeClr>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5"/>
          <p:cNvSpPr>
            <a:spLocks noGrp="1"/>
          </p:cNvSpPr>
          <p:nvPr>
            <p:ph type="body" sz="quarter" idx="11"/>
          </p:nvPr>
        </p:nvSpPr>
        <p:spPr>
          <a:xfrm>
            <a:off x="152400" y="6248400"/>
            <a:ext cx="4419600" cy="457200"/>
          </a:xfrm>
        </p:spPr>
        <p:txBody>
          <a:bodyPr anchor="b"/>
          <a:lstStyle>
            <a:lvl1pPr marL="0" indent="0">
              <a:spcBef>
                <a:spcPts val="0"/>
              </a:spcBef>
              <a:buNone/>
              <a:defRPr sz="800"/>
            </a:lvl1pPr>
          </a:lstStyle>
          <a:p>
            <a:pPr lvl="0"/>
            <a:r>
              <a:rPr lang="en-US" dirty="0"/>
              <a:t>Click to edit Master text styles</a:t>
            </a:r>
          </a:p>
        </p:txBody>
      </p:sp>
      <p:sp>
        <p:nvSpPr>
          <p:cNvPr id="9" name="Text Placeholder 5"/>
          <p:cNvSpPr>
            <a:spLocks noGrp="1"/>
          </p:cNvSpPr>
          <p:nvPr>
            <p:ph type="body" sz="quarter" idx="13"/>
          </p:nvPr>
        </p:nvSpPr>
        <p:spPr>
          <a:xfrm>
            <a:off x="4690754" y="6248400"/>
            <a:ext cx="4063339" cy="457200"/>
          </a:xfrm>
        </p:spPr>
        <p:txBody>
          <a:bodyPr anchor="b"/>
          <a:lstStyle>
            <a:lvl1pPr marL="0" indent="0" algn="r">
              <a:spcBef>
                <a:spcPts val="0"/>
              </a:spcBef>
              <a:buNone/>
              <a:defRPr sz="800"/>
            </a:lvl1pPr>
          </a:lstStyle>
          <a:p>
            <a:pPr lvl="0"/>
            <a:r>
              <a:rPr lang="en-US" dirty="0"/>
              <a:t>Click to edit Master text styles</a:t>
            </a:r>
          </a:p>
        </p:txBody>
      </p:sp>
    </p:spTree>
    <p:extLst>
      <p:ext uri="{BB962C8B-B14F-4D97-AF65-F5344CB8AC3E}">
        <p14:creationId xmlns:p14="http://schemas.microsoft.com/office/powerpoint/2010/main" val="164258880"/>
      </p:ext>
    </p:extLst>
  </p:cSld>
  <p:clrMapOvr>
    <a:masterClrMapping/>
  </p:clrMapOvr>
  <p:transition spd="med">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2" name="Picture 5" descr="4600 0104 gradnologo">
            <a:extLst>
              <a:ext uri="{FF2B5EF4-FFF2-40B4-BE49-F238E27FC236}">
                <a16:creationId xmlns:a16="http://schemas.microsoft.com/office/drawing/2014/main" id="{5A48C327-47D8-51A5-27F6-5A20F30D54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8858" b="38857"/>
          <a:stretch>
            <a:fillRect/>
          </a:stretch>
        </p:blipFill>
        <p:spPr bwMode="auto">
          <a:xfrm>
            <a:off x="0" y="3746500"/>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2"/>
          <p:cNvSpPr>
            <a:spLocks noGrp="1" noChangeArrowheads="1"/>
          </p:cNvSpPr>
          <p:nvPr>
            <p:ph type="ctrTitle"/>
          </p:nvPr>
        </p:nvSpPr>
        <p:spPr>
          <a:xfrm>
            <a:off x="685800" y="2130425"/>
            <a:ext cx="7772400" cy="1470025"/>
          </a:xfrm>
        </p:spPr>
        <p:txBody>
          <a:bodyPr/>
          <a:lstStyle>
            <a:lvl1pPr algn="ctr">
              <a:defRPr sz="4400"/>
            </a:lvl1pPr>
          </a:lstStyle>
          <a:p>
            <a:r>
              <a:rPr lang="en-US"/>
              <a:t>Click to edit Master title style</a:t>
            </a:r>
          </a:p>
        </p:txBody>
      </p:sp>
      <p:sp>
        <p:nvSpPr>
          <p:cNvPr id="138244" name="Rectangle 3"/>
          <p:cNvSpPr>
            <a:spLocks noGrp="1" noChangeArrowheads="1"/>
          </p:cNvSpPr>
          <p:nvPr>
            <p:ph type="subTitle" idx="1"/>
          </p:nvPr>
        </p:nvSpPr>
        <p:spPr>
          <a:xfrm>
            <a:off x="1371600" y="3886200"/>
            <a:ext cx="6400800" cy="1752600"/>
          </a:xfrm>
        </p:spPr>
        <p:txBody>
          <a:bodyPr/>
          <a:lstStyle>
            <a:lvl1pPr marL="0" indent="0" algn="ctr">
              <a:buFont typeface="Symbol" pitchFamily="18" charset="2"/>
              <a:buNone/>
              <a:defRPr sz="2800"/>
            </a:lvl1pPr>
          </a:lstStyle>
          <a:p>
            <a:r>
              <a:rPr lang="en-US"/>
              <a:t>Click to edit Master subtitle style</a:t>
            </a:r>
          </a:p>
        </p:txBody>
      </p:sp>
    </p:spTree>
    <p:extLst>
      <p:ext uri="{BB962C8B-B14F-4D97-AF65-F5344CB8AC3E}">
        <p14:creationId xmlns:p14="http://schemas.microsoft.com/office/powerpoint/2010/main" val="3501308678"/>
      </p:ext>
    </p:extLst>
  </p:cSld>
  <p:clrMapOvr>
    <a:masterClrMapping/>
  </p:clrMapOvr>
  <p:transition>
    <p:wipe dir="r"/>
  </p:transition>
  <p:hf hdr="0" ftr="0" dt="0"/>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302703303"/>
      </p:ext>
    </p:extLst>
  </p:cSld>
  <p:clrMapOvr>
    <a:masterClrMapping/>
  </p:clrMapOvr>
  <p:transition>
    <p:wipe dir="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3221751554"/>
      </p:ext>
    </p:extLst>
  </p:cSld>
  <p:clrMapOvr>
    <a:masterClrMapping/>
  </p:clrMapOvr>
  <p:transition>
    <p:wipe dir="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3048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5720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046415184"/>
      </p:ext>
    </p:extLst>
  </p:cSld>
  <p:clrMapOvr>
    <a:masterClrMapping/>
  </p:clrMapOvr>
  <p:transition>
    <p:wipe dir="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416104137"/>
      </p:ext>
    </p:extLst>
  </p:cSld>
  <p:clrMapOvr>
    <a:masterClrMapping/>
  </p:clrMapOvr>
  <p:transition>
    <p:wipe dir="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904297537"/>
      </p:ext>
    </p:extLst>
  </p:cSld>
  <p:clrMapOvr>
    <a:masterClrMapping/>
  </p:clrMapOvr>
  <p:transition>
    <p:wipe dir="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2482304400"/>
      </p:ext>
    </p:extLst>
  </p:cSld>
  <p:clrMapOvr>
    <a:masterClrMapping/>
  </p:clrMapOvr>
  <p:transition>
    <p:wipe dir="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702723"/>
      </p:ext>
    </p:extLst>
  </p:cSld>
  <p:clrMapOvr>
    <a:masterClrMapping/>
  </p:clrMapOvr>
  <p:transition>
    <p:wipe dir="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3150805071"/>
      </p:ext>
    </p:extLst>
  </p:cSld>
  <p:clrMapOvr>
    <a:masterClrMapping/>
  </p:clrMapOvr>
  <p:transition>
    <p:wipe dir="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3301821412"/>
      </p:ext>
    </p:extLst>
  </p:cSld>
  <p:clrMapOvr>
    <a:masterClrMapping/>
  </p:clrMapOvr>
  <p:transition>
    <p:wipe dir="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157327480"/>
      </p:ext>
    </p:extLst>
  </p:cSld>
  <p:clrMapOvr>
    <a:masterClrMapping/>
  </p:clrMapOvr>
  <p:transition>
    <p:wipe dir="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38925" y="152400"/>
            <a:ext cx="2109788" cy="57912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304800" y="152400"/>
            <a:ext cx="6181725" cy="57912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359872516"/>
      </p:ext>
    </p:extLst>
  </p:cSld>
  <p:clrMapOvr>
    <a:masterClrMapping/>
  </p:clrMapOvr>
  <p:transition>
    <p:wipe dir="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2" name="Picture 5" descr="4600 0104 gradnologo">
            <a:extLst>
              <a:ext uri="{FF2B5EF4-FFF2-40B4-BE49-F238E27FC236}">
                <a16:creationId xmlns:a16="http://schemas.microsoft.com/office/drawing/2014/main" id="{589BDCA1-BFB3-0EE5-8365-055F6BA855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8858" b="38857"/>
          <a:stretch>
            <a:fillRect/>
          </a:stretch>
        </p:blipFill>
        <p:spPr bwMode="auto">
          <a:xfrm>
            <a:off x="0" y="3746500"/>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2"/>
          <p:cNvSpPr>
            <a:spLocks noGrp="1" noChangeArrowheads="1"/>
          </p:cNvSpPr>
          <p:nvPr>
            <p:ph type="ctrTitle"/>
          </p:nvPr>
        </p:nvSpPr>
        <p:spPr>
          <a:xfrm>
            <a:off x="685800" y="2130425"/>
            <a:ext cx="7772400" cy="1470025"/>
          </a:xfrm>
        </p:spPr>
        <p:txBody>
          <a:bodyPr/>
          <a:lstStyle>
            <a:lvl1pPr algn="ctr">
              <a:defRPr sz="4400"/>
            </a:lvl1pPr>
          </a:lstStyle>
          <a:p>
            <a:r>
              <a:rPr lang="en-US"/>
              <a:t>Click to edit Master title style</a:t>
            </a:r>
          </a:p>
        </p:txBody>
      </p:sp>
      <p:sp>
        <p:nvSpPr>
          <p:cNvPr id="138244" name="Rectangle 3"/>
          <p:cNvSpPr>
            <a:spLocks noGrp="1" noChangeArrowheads="1"/>
          </p:cNvSpPr>
          <p:nvPr>
            <p:ph type="subTitle" idx="1"/>
          </p:nvPr>
        </p:nvSpPr>
        <p:spPr>
          <a:xfrm>
            <a:off x="1371600" y="3886200"/>
            <a:ext cx="6400800" cy="1752600"/>
          </a:xfrm>
        </p:spPr>
        <p:txBody>
          <a:bodyPr/>
          <a:lstStyle>
            <a:lvl1pPr marL="0" indent="0" algn="ctr">
              <a:buFont typeface="Symbol" pitchFamily="18" charset="2"/>
              <a:buNone/>
              <a:defRPr sz="2800"/>
            </a:lvl1pPr>
          </a:lstStyle>
          <a:p>
            <a:r>
              <a:rPr lang="en-US"/>
              <a:t>Click to edit Master subtitle style</a:t>
            </a:r>
          </a:p>
        </p:txBody>
      </p:sp>
    </p:spTree>
    <p:extLst>
      <p:ext uri="{BB962C8B-B14F-4D97-AF65-F5344CB8AC3E}">
        <p14:creationId xmlns:p14="http://schemas.microsoft.com/office/powerpoint/2010/main" val="1115513368"/>
      </p:ext>
    </p:extLst>
  </p:cSld>
  <p:clrMapOvr>
    <a:masterClrMapping/>
  </p:clrMapOvr>
  <p:transition>
    <p:wipe dir="r"/>
  </p:transition>
  <p:hf hdr="0" ftr="0" dt="0"/>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947345932"/>
      </p:ext>
    </p:extLst>
  </p:cSld>
  <p:clrMapOvr>
    <a:masterClrMapping/>
  </p:clrMapOvr>
  <p:transition>
    <p:wipe dir="r"/>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2819076630"/>
      </p:ext>
    </p:extLst>
  </p:cSld>
  <p:clrMapOvr>
    <a:masterClrMapping/>
  </p:clrMapOvr>
  <p:transition>
    <p:wipe dir="r"/>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3048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5720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159629298"/>
      </p:ext>
    </p:extLst>
  </p:cSld>
  <p:clrMapOvr>
    <a:masterClrMapping/>
  </p:clrMapOvr>
  <p:transition>
    <p:wipe dir="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38925" y="152400"/>
            <a:ext cx="2109788" cy="57912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304809" y="152400"/>
            <a:ext cx="6181725" cy="57912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660220505"/>
      </p:ext>
    </p:extLst>
  </p:cSld>
  <p:clrMapOvr>
    <a:masterClrMapping/>
  </p:clrMapOvr>
  <p:transition>
    <p:wipe dir="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70594180"/>
      </p:ext>
    </p:extLst>
  </p:cSld>
  <p:clrMapOvr>
    <a:masterClrMapping/>
  </p:clrMapOvr>
  <p:transition>
    <p:wipe dir="r"/>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3922723664"/>
      </p:ext>
    </p:extLst>
  </p:cSld>
  <p:clrMapOvr>
    <a:masterClrMapping/>
  </p:clrMapOvr>
  <p:transition>
    <p:wipe dir="r"/>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656224755"/>
      </p:ext>
    </p:extLst>
  </p:cSld>
  <p:clrMapOvr>
    <a:masterClrMapping/>
  </p:clrMapOvr>
  <p:transition>
    <p:wipe dir="r"/>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864804422"/>
      </p:ext>
    </p:extLst>
  </p:cSld>
  <p:clrMapOvr>
    <a:masterClrMapping/>
  </p:clrMapOvr>
  <p:transition>
    <p:wipe dir="r"/>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3632212016"/>
      </p:ext>
    </p:extLst>
  </p:cSld>
  <p:clrMapOvr>
    <a:masterClrMapping/>
  </p:clrMapOvr>
  <p:transition>
    <p:wipe dir="r"/>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761515690"/>
      </p:ext>
    </p:extLst>
  </p:cSld>
  <p:clrMapOvr>
    <a:masterClrMapping/>
  </p:clrMapOvr>
  <p:transition>
    <p:wipe dir="r"/>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38925" y="152400"/>
            <a:ext cx="2109788" cy="57912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304800" y="152400"/>
            <a:ext cx="6181725" cy="57912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195185374"/>
      </p:ext>
    </p:extLst>
  </p:cSld>
  <p:clrMapOvr>
    <a:masterClrMapping/>
  </p:clrMapOvr>
  <p:transition>
    <p:wipe dir="r"/>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b="1"/>
            </a:lvl1pPr>
          </a:lstStyle>
          <a:p>
            <a:r>
              <a:rPr lang="en-US"/>
              <a:t>Click to edit Master title style</a:t>
            </a:r>
            <a:endParaRPr lang="en-GB"/>
          </a:p>
        </p:txBody>
      </p:sp>
      <p:sp>
        <p:nvSpPr>
          <p:cNvPr id="3" name="Content Placeholder 2"/>
          <p:cNvSpPr>
            <a:spLocks noGrp="1"/>
          </p:cNvSpPr>
          <p:nvPr>
            <p:ph idx="1"/>
          </p:nvPr>
        </p:nvSpPr>
        <p:spPr/>
        <p:txBody>
          <a:bodyPr/>
          <a:lstStyle>
            <a:lvl1pPr marL="342900" indent="-342900">
              <a:buFont typeface="Arial" pitchFamily="34" charset="0"/>
              <a:buChar char="●"/>
              <a:defRPr sz="2800"/>
            </a:lvl1pPr>
            <a:lvl2pPr>
              <a:defRPr sz="2400"/>
            </a:lvl2pPr>
            <a:lvl3pPr>
              <a:defRPr sz="2000"/>
            </a:lvl3pPr>
            <a:lvl4pPr>
              <a:defRPr sz="18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ntent Placeholder 7"/>
          <p:cNvSpPr>
            <a:spLocks noGrp="1"/>
          </p:cNvSpPr>
          <p:nvPr>
            <p:ph sz="quarter" idx="10"/>
          </p:nvPr>
        </p:nvSpPr>
        <p:spPr>
          <a:xfrm>
            <a:off x="86007" y="6545796"/>
            <a:ext cx="5080277" cy="276999"/>
          </a:xfrm>
        </p:spPr>
        <p:txBody>
          <a:bodyPr anchor="b">
            <a:spAutoFit/>
          </a:bodyPr>
          <a:lstStyle>
            <a:lvl1pPr marL="230400" indent="-228600">
              <a:spcBef>
                <a:spcPts val="0"/>
              </a:spcBef>
              <a:buFont typeface="+mj-lt"/>
              <a:buAutoNum type="arabicPeriod"/>
              <a:defRPr sz="1200">
                <a:latin typeface="Arial" pitchFamily="34" charset="0"/>
                <a:cs typeface="Arial" pitchFamily="34" charset="0"/>
              </a:defRPr>
            </a:lvl1pPr>
          </a:lstStyle>
          <a:p>
            <a:pPr lvl="0"/>
            <a:r>
              <a:rPr lang="en-US" dirty="0"/>
              <a:t>Click to edit Master text styles</a:t>
            </a:r>
          </a:p>
        </p:txBody>
      </p:sp>
      <p:sp>
        <p:nvSpPr>
          <p:cNvPr id="5" name="Content Placeholder 4"/>
          <p:cNvSpPr>
            <a:spLocks noGrp="1"/>
          </p:cNvSpPr>
          <p:nvPr>
            <p:ph sz="quarter" idx="11"/>
          </p:nvPr>
        </p:nvSpPr>
        <p:spPr>
          <a:xfrm>
            <a:off x="5305527" y="6537120"/>
            <a:ext cx="3744913" cy="276999"/>
          </a:xfrm>
        </p:spPr>
        <p:txBody>
          <a:bodyPr anchor="b">
            <a:spAutoFit/>
          </a:bodyPr>
          <a:lstStyle>
            <a:lvl1pPr marL="0" indent="0" algn="r">
              <a:spcBef>
                <a:spcPts val="0"/>
              </a:spcBef>
              <a:buNone/>
              <a:defRPr sz="1200"/>
            </a:lvl1pPr>
          </a:lstStyle>
          <a:p>
            <a:pPr lvl="0"/>
            <a:r>
              <a:rPr lang="en-US" dirty="0"/>
              <a:t>Click to edit Master text styles</a:t>
            </a:r>
          </a:p>
        </p:txBody>
      </p:sp>
    </p:spTree>
    <p:extLst>
      <p:ext uri="{BB962C8B-B14F-4D97-AF65-F5344CB8AC3E}">
        <p14:creationId xmlns:p14="http://schemas.microsoft.com/office/powerpoint/2010/main" val="267544387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B097FB4E-48C9-142E-E82D-8BCC31B60E1D}"/>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67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9">
            <a:extLst>
              <a:ext uri="{FF2B5EF4-FFF2-40B4-BE49-F238E27FC236}">
                <a16:creationId xmlns:a16="http://schemas.microsoft.com/office/drawing/2014/main" id="{0CC9ECF3-1C58-FF4D-4DD2-6B93E8F7E55D}"/>
              </a:ext>
            </a:extLst>
          </p:cNvPr>
          <p:cNvSpPr>
            <a:spLocks/>
          </p:cNvSpPr>
          <p:nvPr userDrawn="1"/>
        </p:nvSpPr>
        <p:spPr bwMode="invGray">
          <a:xfrm>
            <a:off x="0" y="-12700"/>
            <a:ext cx="9163050" cy="317500"/>
          </a:xfrm>
          <a:prstGeom prst="rect">
            <a:avLst/>
          </a:prstGeom>
          <a:solidFill>
            <a:srgbClr val="002B3E"/>
          </a:solidFill>
          <a:ln>
            <a:noFill/>
          </a:ln>
        </p:spPr>
        <p:txBody>
          <a:bodyPr anchor="ctr"/>
          <a:lstStyle>
            <a:lvl1pPr marL="342900" indent="-342900"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60000"/>
              </a:lnSpc>
              <a:buClr>
                <a:srgbClr val="7592A4"/>
              </a:buClr>
              <a:buFont typeface="Arial" panose="020B0604020202020204" pitchFamily="34" charset="0"/>
              <a:buNone/>
              <a:defRPr/>
            </a:pPr>
            <a:endParaRPr lang="it-IT" altLang="it-IT" sz="1400">
              <a:solidFill>
                <a:srgbClr val="000000"/>
              </a:solidFill>
              <a:ea typeface="MS PGothic" panose="020B0600070205080204" pitchFamily="34" charset="-128"/>
            </a:endParaRPr>
          </a:p>
        </p:txBody>
      </p:sp>
      <p:cxnSp>
        <p:nvCxnSpPr>
          <p:cNvPr id="6" name="Straight Connector 16">
            <a:extLst>
              <a:ext uri="{FF2B5EF4-FFF2-40B4-BE49-F238E27FC236}">
                <a16:creationId xmlns:a16="http://schemas.microsoft.com/office/drawing/2014/main" id="{CC105559-DDA5-007E-43EB-36AA04E2D61E}"/>
              </a:ext>
            </a:extLst>
          </p:cNvPr>
          <p:cNvCxnSpPr/>
          <p:nvPr userDrawn="1"/>
        </p:nvCxnSpPr>
        <p:spPr>
          <a:xfrm>
            <a:off x="0" y="1282700"/>
            <a:ext cx="9158288" cy="1588"/>
          </a:xfrm>
          <a:prstGeom prst="line">
            <a:avLst/>
          </a:prstGeom>
          <a:ln w="25400" cap="flat" cmpd="sng" algn="ctr">
            <a:solidFill>
              <a:srgbClr val="C0504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23850" y="304800"/>
            <a:ext cx="8515350" cy="990600"/>
          </a:xfrm>
          <a:prstGeom prst="rect">
            <a:avLst/>
          </a:prstGeom>
        </p:spPr>
        <p:txBody>
          <a:bodyPr anchor="ctr">
            <a:normAutofit/>
          </a:bodyPr>
          <a:lstStyle>
            <a:lvl1pPr>
              <a:defRPr sz="2800" baseline="0">
                <a:solidFill>
                  <a:schemeClr val="bg1"/>
                </a:solidFill>
              </a:defRPr>
            </a:lvl1pPr>
          </a:lstStyle>
          <a:p>
            <a:r>
              <a:rPr lang="it-IT"/>
              <a:t>Fare clic per modificare lo stile del titolo</a:t>
            </a:r>
            <a:endParaRPr lang="en-US" dirty="0"/>
          </a:p>
        </p:txBody>
      </p:sp>
      <p:sp>
        <p:nvSpPr>
          <p:cNvPr id="4" name="Content Placeholder 3"/>
          <p:cNvSpPr>
            <a:spLocks noGrp="1"/>
          </p:cNvSpPr>
          <p:nvPr>
            <p:ph sz="half" idx="2"/>
          </p:nvPr>
        </p:nvSpPr>
        <p:spPr>
          <a:xfrm>
            <a:off x="323850" y="1587500"/>
            <a:ext cx="8515350" cy="4800600"/>
          </a:xfrm>
          <a:prstGeom prst="rect">
            <a:avLst/>
          </a:prstGeom>
        </p:spPr>
        <p:txBody>
          <a:bodyPr>
            <a:normAutofit/>
          </a:bodyPr>
          <a:lstStyle>
            <a:lvl1pPr marL="228600" indent="-228600">
              <a:lnSpc>
                <a:spcPts val="2800"/>
              </a:lnSpc>
              <a:spcBef>
                <a:spcPts val="800"/>
              </a:spcBef>
              <a:buClr>
                <a:schemeClr val="tx2"/>
              </a:buClr>
              <a:defRPr sz="2400">
                <a:solidFill>
                  <a:srgbClr val="000000"/>
                </a:solidFill>
              </a:defRPr>
            </a:lvl1pPr>
            <a:lvl2pPr marL="400050" indent="-171450">
              <a:lnSpc>
                <a:spcPts val="2800"/>
              </a:lnSpc>
              <a:spcBef>
                <a:spcPts val="800"/>
              </a:spcBef>
              <a:buClr>
                <a:schemeClr val="tx2"/>
              </a:buClr>
              <a:buFont typeface="Arial" pitchFamily="34" charset="0"/>
              <a:buChar char="-"/>
              <a:defRPr sz="2400">
                <a:solidFill>
                  <a:srgbClr val="000000"/>
                </a:solidFill>
              </a:defRPr>
            </a:lvl2pPr>
            <a:lvl3pPr>
              <a:lnSpc>
                <a:spcPts val="2800"/>
              </a:lnSpc>
              <a:spcBef>
                <a:spcPts val="800"/>
              </a:spcBef>
              <a:defRPr sz="16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p:txBody>
      </p:sp>
      <p:sp>
        <p:nvSpPr>
          <p:cNvPr id="9" name="Content Placeholder 4"/>
          <p:cNvSpPr>
            <a:spLocks noGrp="1"/>
          </p:cNvSpPr>
          <p:nvPr>
            <p:ph sz="quarter" idx="13"/>
          </p:nvPr>
        </p:nvSpPr>
        <p:spPr>
          <a:xfrm>
            <a:off x="304801" y="6461760"/>
            <a:ext cx="7382254" cy="320040"/>
          </a:xfrm>
          <a:prstGeom prst="rect">
            <a:avLst/>
          </a:prstGeom>
        </p:spPr>
        <p:txBody>
          <a:bodyPr anchor="ctr"/>
          <a:lstStyle>
            <a:lvl1pPr marL="0" indent="0">
              <a:buNone/>
              <a:defRPr sz="1400" b="1">
                <a:solidFill>
                  <a:srgbClr val="285078"/>
                </a:solidFill>
                <a:latin typeface="Arial"/>
                <a:cs typeface="Arial"/>
              </a:defRPr>
            </a:lvl1pPr>
          </a:lstStyle>
          <a:p>
            <a:pPr lvl="0"/>
            <a:r>
              <a:rPr lang="it-IT"/>
              <a:t>Fare clic per modificare stili del testo dello schema</a:t>
            </a:r>
          </a:p>
        </p:txBody>
      </p:sp>
    </p:spTree>
    <p:extLst>
      <p:ext uri="{BB962C8B-B14F-4D97-AF65-F5344CB8AC3E}">
        <p14:creationId xmlns:p14="http://schemas.microsoft.com/office/powerpoint/2010/main" val="2209213202"/>
      </p:ext>
    </p:extLst>
  </p:cSld>
  <p:clrMapOvr>
    <a:masterClrMapping/>
  </p:clrMapOvr>
  <p:transition spd="slow"/>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2" name="Picture 5" descr="4600 0104 gradnologo">
            <a:extLst>
              <a:ext uri="{FF2B5EF4-FFF2-40B4-BE49-F238E27FC236}">
                <a16:creationId xmlns:a16="http://schemas.microsoft.com/office/drawing/2014/main" id="{AB08D253-4AB1-133F-B7B2-37426E1DF7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8858" b="38857"/>
          <a:stretch>
            <a:fillRect/>
          </a:stretch>
        </p:blipFill>
        <p:spPr bwMode="auto">
          <a:xfrm>
            <a:off x="0" y="3746500"/>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2"/>
          <p:cNvSpPr>
            <a:spLocks noGrp="1" noChangeArrowheads="1"/>
          </p:cNvSpPr>
          <p:nvPr>
            <p:ph type="ctrTitle"/>
          </p:nvPr>
        </p:nvSpPr>
        <p:spPr>
          <a:xfrm>
            <a:off x="685800" y="2130425"/>
            <a:ext cx="7772400" cy="1470025"/>
          </a:xfrm>
        </p:spPr>
        <p:txBody>
          <a:bodyPr/>
          <a:lstStyle>
            <a:lvl1pPr algn="ctr">
              <a:defRPr sz="4400"/>
            </a:lvl1pPr>
          </a:lstStyle>
          <a:p>
            <a:r>
              <a:rPr lang="en-US"/>
              <a:t>Click to edit Master title style</a:t>
            </a:r>
          </a:p>
        </p:txBody>
      </p:sp>
      <p:sp>
        <p:nvSpPr>
          <p:cNvPr id="138244" name="Rectangle 3"/>
          <p:cNvSpPr>
            <a:spLocks noGrp="1" noChangeArrowheads="1"/>
          </p:cNvSpPr>
          <p:nvPr>
            <p:ph type="subTitle" idx="1"/>
          </p:nvPr>
        </p:nvSpPr>
        <p:spPr>
          <a:xfrm>
            <a:off x="1371600" y="3886200"/>
            <a:ext cx="6400800" cy="1752600"/>
          </a:xfrm>
        </p:spPr>
        <p:txBody>
          <a:bodyPr/>
          <a:lstStyle>
            <a:lvl1pPr marL="0" indent="0" algn="ctr">
              <a:buFont typeface="Symbol" pitchFamily="18" charset="2"/>
              <a:buNone/>
              <a:defRPr sz="2800"/>
            </a:lvl1pPr>
          </a:lstStyle>
          <a:p>
            <a:r>
              <a:rPr lang="en-US"/>
              <a:t>Click to edit Master subtitle style</a:t>
            </a:r>
          </a:p>
        </p:txBody>
      </p:sp>
    </p:spTree>
    <p:extLst>
      <p:ext uri="{BB962C8B-B14F-4D97-AF65-F5344CB8AC3E}">
        <p14:creationId xmlns:p14="http://schemas.microsoft.com/office/powerpoint/2010/main" val="80825455"/>
      </p:ext>
    </p:extLst>
  </p:cSld>
  <p:clrMapOvr>
    <a:masterClrMapping/>
  </p:clrMapOvr>
  <p:transition>
    <p:wipe dir="r"/>
  </p:transition>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2" name="Picture 5" descr="4600 0104 gradnologo">
            <a:extLst>
              <a:ext uri="{FF2B5EF4-FFF2-40B4-BE49-F238E27FC236}">
                <a16:creationId xmlns:a16="http://schemas.microsoft.com/office/drawing/2014/main" id="{6017ACDC-9658-4D0A-C80A-062E8171A5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8858" b="38857"/>
          <a:stretch>
            <a:fillRect/>
          </a:stretch>
        </p:blipFill>
        <p:spPr bwMode="auto">
          <a:xfrm>
            <a:off x="0" y="3746500"/>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2"/>
          <p:cNvSpPr>
            <a:spLocks noGrp="1" noChangeArrowheads="1"/>
          </p:cNvSpPr>
          <p:nvPr>
            <p:ph type="ctrTitle"/>
          </p:nvPr>
        </p:nvSpPr>
        <p:spPr>
          <a:xfrm>
            <a:off x="685800" y="2130453"/>
            <a:ext cx="7772400" cy="1470025"/>
          </a:xfrm>
        </p:spPr>
        <p:txBody>
          <a:bodyPr/>
          <a:lstStyle>
            <a:lvl1pPr algn="ctr">
              <a:defRPr sz="4400"/>
            </a:lvl1pPr>
          </a:lstStyle>
          <a:p>
            <a:r>
              <a:rPr lang="en-US"/>
              <a:t>Click to edit Master title style</a:t>
            </a:r>
          </a:p>
        </p:txBody>
      </p:sp>
      <p:sp>
        <p:nvSpPr>
          <p:cNvPr id="138244" name="Rectangle 3"/>
          <p:cNvSpPr>
            <a:spLocks noGrp="1" noChangeArrowheads="1"/>
          </p:cNvSpPr>
          <p:nvPr>
            <p:ph type="subTitle" idx="1"/>
          </p:nvPr>
        </p:nvSpPr>
        <p:spPr>
          <a:xfrm>
            <a:off x="1371600" y="3886200"/>
            <a:ext cx="6400800" cy="1752600"/>
          </a:xfrm>
        </p:spPr>
        <p:txBody>
          <a:bodyPr/>
          <a:lstStyle>
            <a:lvl1pPr marL="0" indent="0" algn="ctr">
              <a:buFont typeface="Symbol" pitchFamily="18" charset="2"/>
              <a:buNone/>
              <a:defRPr sz="2800"/>
            </a:lvl1pPr>
          </a:lstStyle>
          <a:p>
            <a:r>
              <a:rPr lang="en-US"/>
              <a:t>Click to edit Master subtitle style</a:t>
            </a:r>
          </a:p>
        </p:txBody>
      </p:sp>
    </p:spTree>
    <p:extLst>
      <p:ext uri="{BB962C8B-B14F-4D97-AF65-F5344CB8AC3E}">
        <p14:creationId xmlns:p14="http://schemas.microsoft.com/office/powerpoint/2010/main" val="3047632599"/>
      </p:ext>
    </p:extLst>
  </p:cSld>
  <p:clrMapOvr>
    <a:masterClrMapping/>
  </p:clrMapOvr>
  <p:transition>
    <p:wipe dir="r"/>
  </p:transition>
  <p:hf hdr="0" ftr="0" dt="0"/>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500120947"/>
      </p:ext>
    </p:extLst>
  </p:cSld>
  <p:clrMapOvr>
    <a:masterClrMapping/>
  </p:clrMapOvr>
  <p:transition>
    <p:wipe dir="r"/>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2653794101"/>
      </p:ext>
    </p:extLst>
  </p:cSld>
  <p:clrMapOvr>
    <a:masterClrMapping/>
  </p:clrMapOvr>
  <p:transition>
    <p:wipe dir="r"/>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3048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5720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065810023"/>
      </p:ext>
    </p:extLst>
  </p:cSld>
  <p:clrMapOvr>
    <a:masterClrMapping/>
  </p:clrMapOvr>
  <p:transition>
    <p:wipe dir="r"/>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891458394"/>
      </p:ext>
    </p:extLst>
  </p:cSld>
  <p:clrMapOvr>
    <a:masterClrMapping/>
  </p:clrMapOvr>
  <p:transition>
    <p:wipe dir="r"/>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3514596674"/>
      </p:ext>
    </p:extLst>
  </p:cSld>
  <p:clrMapOvr>
    <a:masterClrMapping/>
  </p:clrMapOvr>
  <p:transition>
    <p:wipe dir="r"/>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363184"/>
      </p:ext>
    </p:extLst>
  </p:cSld>
  <p:clrMapOvr>
    <a:masterClrMapping/>
  </p:clrMapOvr>
  <p:transition>
    <p:wipe dir="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2207382980"/>
      </p:ext>
    </p:extLst>
  </p:cSld>
  <p:clrMapOvr>
    <a:masterClrMapping/>
  </p:clrMapOvr>
  <p:transition>
    <p:wipe dir="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4088393960"/>
      </p:ext>
    </p:extLst>
  </p:cSld>
  <p:clrMapOvr>
    <a:masterClrMapping/>
  </p:clrMapOvr>
  <p:transition>
    <p:wipe dir="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746847012"/>
      </p:ext>
    </p:extLst>
  </p:cSld>
  <p:clrMapOvr>
    <a:masterClrMapping/>
  </p:clrMapOvr>
  <p:transition>
    <p:wipe dir="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38925" y="152400"/>
            <a:ext cx="2109788" cy="57912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304800" y="152400"/>
            <a:ext cx="6181725" cy="57912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510748543"/>
      </p:ext>
    </p:extLst>
  </p:cSld>
  <p:clrMapOvr>
    <a:masterClrMapping/>
  </p:clrMapOvr>
  <p:transition>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521490725"/>
      </p:ext>
    </p:extLst>
  </p:cSld>
  <p:clrMapOvr>
    <a:masterClrMapping/>
  </p:clrMapOvr>
  <p:transition>
    <p:wipe dir="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b="1"/>
            </a:lvl1pPr>
          </a:lstStyle>
          <a:p>
            <a:r>
              <a:rPr lang="en-US"/>
              <a:t>Click to edit Master title style</a:t>
            </a:r>
            <a:endParaRPr lang="en-GB"/>
          </a:p>
        </p:txBody>
      </p:sp>
      <p:sp>
        <p:nvSpPr>
          <p:cNvPr id="3" name="Content Placeholder 2"/>
          <p:cNvSpPr>
            <a:spLocks noGrp="1"/>
          </p:cNvSpPr>
          <p:nvPr>
            <p:ph idx="1"/>
          </p:nvPr>
        </p:nvSpPr>
        <p:spPr/>
        <p:txBody>
          <a:bodyPr/>
          <a:lstStyle>
            <a:lvl1pPr marL="342900" indent="-342900">
              <a:buFont typeface="Arial" pitchFamily="34" charset="0"/>
              <a:buChar char="●"/>
              <a:defRPr sz="2800"/>
            </a:lvl1pPr>
            <a:lvl2pPr>
              <a:defRPr sz="2400"/>
            </a:lvl2pPr>
            <a:lvl3pPr>
              <a:defRPr sz="2000"/>
            </a:lvl3pPr>
            <a:lvl4pPr>
              <a:defRPr sz="18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ntent Placeholder 7"/>
          <p:cNvSpPr>
            <a:spLocks noGrp="1"/>
          </p:cNvSpPr>
          <p:nvPr>
            <p:ph sz="quarter" idx="10"/>
          </p:nvPr>
        </p:nvSpPr>
        <p:spPr>
          <a:xfrm>
            <a:off x="86007" y="6545796"/>
            <a:ext cx="5080277" cy="276999"/>
          </a:xfrm>
        </p:spPr>
        <p:txBody>
          <a:bodyPr anchor="b">
            <a:spAutoFit/>
          </a:bodyPr>
          <a:lstStyle>
            <a:lvl1pPr marL="230400" indent="-228600">
              <a:spcBef>
                <a:spcPts val="0"/>
              </a:spcBef>
              <a:buFont typeface="+mj-lt"/>
              <a:buAutoNum type="arabicPeriod"/>
              <a:defRPr sz="1200">
                <a:latin typeface="Arial" pitchFamily="34" charset="0"/>
                <a:cs typeface="Arial" pitchFamily="34" charset="0"/>
              </a:defRPr>
            </a:lvl1pPr>
          </a:lstStyle>
          <a:p>
            <a:pPr lvl="0"/>
            <a:r>
              <a:rPr lang="en-US" dirty="0"/>
              <a:t>Click to edit Master text styles</a:t>
            </a:r>
          </a:p>
        </p:txBody>
      </p:sp>
      <p:sp>
        <p:nvSpPr>
          <p:cNvPr id="5" name="Content Placeholder 4"/>
          <p:cNvSpPr>
            <a:spLocks noGrp="1"/>
          </p:cNvSpPr>
          <p:nvPr>
            <p:ph sz="quarter" idx="11"/>
          </p:nvPr>
        </p:nvSpPr>
        <p:spPr>
          <a:xfrm>
            <a:off x="5305527" y="6537120"/>
            <a:ext cx="3744913" cy="276999"/>
          </a:xfrm>
        </p:spPr>
        <p:txBody>
          <a:bodyPr anchor="b">
            <a:spAutoFit/>
          </a:bodyPr>
          <a:lstStyle>
            <a:lvl1pPr marL="0" indent="0" algn="r">
              <a:spcBef>
                <a:spcPts val="0"/>
              </a:spcBef>
              <a:buNone/>
              <a:defRPr sz="1200"/>
            </a:lvl1pPr>
          </a:lstStyle>
          <a:p>
            <a:pPr lvl="0"/>
            <a:r>
              <a:rPr lang="en-US" dirty="0"/>
              <a:t>Click to edit Master text styles</a:t>
            </a:r>
          </a:p>
        </p:txBody>
      </p:sp>
    </p:spTree>
    <p:extLst>
      <p:ext uri="{BB962C8B-B14F-4D97-AF65-F5344CB8AC3E}">
        <p14:creationId xmlns:p14="http://schemas.microsoft.com/office/powerpoint/2010/main" val="233123027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80DFEFAC-9B11-111B-6CAC-470BE4E97442}"/>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67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9">
            <a:extLst>
              <a:ext uri="{FF2B5EF4-FFF2-40B4-BE49-F238E27FC236}">
                <a16:creationId xmlns:a16="http://schemas.microsoft.com/office/drawing/2014/main" id="{CFFCEC43-9B24-50BE-0913-2033C4B37B5C}"/>
              </a:ext>
            </a:extLst>
          </p:cNvPr>
          <p:cNvSpPr>
            <a:spLocks/>
          </p:cNvSpPr>
          <p:nvPr userDrawn="1"/>
        </p:nvSpPr>
        <p:spPr bwMode="invGray">
          <a:xfrm>
            <a:off x="0" y="-12700"/>
            <a:ext cx="9163050" cy="317500"/>
          </a:xfrm>
          <a:prstGeom prst="rect">
            <a:avLst/>
          </a:prstGeom>
          <a:solidFill>
            <a:srgbClr val="002B3E"/>
          </a:solidFill>
          <a:ln>
            <a:noFill/>
          </a:ln>
        </p:spPr>
        <p:txBody>
          <a:bodyPr anchor="ctr"/>
          <a:lstStyle>
            <a:lvl1pPr marL="342900" indent="-342900"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60000"/>
              </a:lnSpc>
              <a:buClr>
                <a:srgbClr val="7592A4"/>
              </a:buClr>
              <a:buFont typeface="Arial" panose="020B0604020202020204" pitchFamily="34" charset="0"/>
              <a:buNone/>
              <a:defRPr/>
            </a:pPr>
            <a:endParaRPr lang="it-IT" altLang="it-IT" sz="1400">
              <a:solidFill>
                <a:srgbClr val="000000"/>
              </a:solidFill>
              <a:ea typeface="MS PGothic" panose="020B0600070205080204" pitchFamily="34" charset="-128"/>
            </a:endParaRPr>
          </a:p>
        </p:txBody>
      </p:sp>
      <p:cxnSp>
        <p:nvCxnSpPr>
          <p:cNvPr id="6" name="Straight Connector 16">
            <a:extLst>
              <a:ext uri="{FF2B5EF4-FFF2-40B4-BE49-F238E27FC236}">
                <a16:creationId xmlns:a16="http://schemas.microsoft.com/office/drawing/2014/main" id="{9B0D6D94-9905-FC59-6B34-AC4CFB611D7E}"/>
              </a:ext>
            </a:extLst>
          </p:cNvPr>
          <p:cNvCxnSpPr/>
          <p:nvPr userDrawn="1"/>
        </p:nvCxnSpPr>
        <p:spPr>
          <a:xfrm>
            <a:off x="0" y="1282700"/>
            <a:ext cx="9158288" cy="1588"/>
          </a:xfrm>
          <a:prstGeom prst="line">
            <a:avLst/>
          </a:prstGeom>
          <a:ln w="25400" cap="flat" cmpd="sng" algn="ctr">
            <a:solidFill>
              <a:srgbClr val="C0504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23850" y="304800"/>
            <a:ext cx="8515350" cy="990600"/>
          </a:xfrm>
          <a:prstGeom prst="rect">
            <a:avLst/>
          </a:prstGeom>
        </p:spPr>
        <p:txBody>
          <a:bodyPr anchor="ctr">
            <a:normAutofit/>
          </a:bodyPr>
          <a:lstStyle>
            <a:lvl1pPr>
              <a:defRPr sz="2800" baseline="0">
                <a:solidFill>
                  <a:schemeClr val="bg1"/>
                </a:solidFill>
              </a:defRPr>
            </a:lvl1pPr>
          </a:lstStyle>
          <a:p>
            <a:r>
              <a:rPr lang="it-IT"/>
              <a:t>Fare clic per modificare lo stile del titolo</a:t>
            </a:r>
            <a:endParaRPr lang="en-US" dirty="0"/>
          </a:p>
        </p:txBody>
      </p:sp>
      <p:sp>
        <p:nvSpPr>
          <p:cNvPr id="4" name="Content Placeholder 3"/>
          <p:cNvSpPr>
            <a:spLocks noGrp="1"/>
          </p:cNvSpPr>
          <p:nvPr>
            <p:ph sz="half" idx="2"/>
          </p:nvPr>
        </p:nvSpPr>
        <p:spPr>
          <a:xfrm>
            <a:off x="323850" y="1587500"/>
            <a:ext cx="8515350" cy="4800600"/>
          </a:xfrm>
          <a:prstGeom prst="rect">
            <a:avLst/>
          </a:prstGeom>
        </p:spPr>
        <p:txBody>
          <a:bodyPr>
            <a:normAutofit/>
          </a:bodyPr>
          <a:lstStyle>
            <a:lvl1pPr marL="228600" indent="-228600">
              <a:lnSpc>
                <a:spcPts val="2800"/>
              </a:lnSpc>
              <a:spcBef>
                <a:spcPts val="800"/>
              </a:spcBef>
              <a:buClr>
                <a:schemeClr val="tx2"/>
              </a:buClr>
              <a:defRPr sz="2400">
                <a:solidFill>
                  <a:srgbClr val="000000"/>
                </a:solidFill>
              </a:defRPr>
            </a:lvl1pPr>
            <a:lvl2pPr marL="400050" indent="-171450">
              <a:lnSpc>
                <a:spcPts val="2800"/>
              </a:lnSpc>
              <a:spcBef>
                <a:spcPts val="800"/>
              </a:spcBef>
              <a:buClr>
                <a:schemeClr val="tx2"/>
              </a:buClr>
              <a:buFont typeface="Arial" pitchFamily="34" charset="0"/>
              <a:buChar char="-"/>
              <a:defRPr sz="2400">
                <a:solidFill>
                  <a:srgbClr val="000000"/>
                </a:solidFill>
              </a:defRPr>
            </a:lvl2pPr>
            <a:lvl3pPr>
              <a:lnSpc>
                <a:spcPts val="2800"/>
              </a:lnSpc>
              <a:spcBef>
                <a:spcPts val="800"/>
              </a:spcBef>
              <a:defRPr sz="16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p:txBody>
      </p:sp>
      <p:sp>
        <p:nvSpPr>
          <p:cNvPr id="9" name="Content Placeholder 4"/>
          <p:cNvSpPr>
            <a:spLocks noGrp="1"/>
          </p:cNvSpPr>
          <p:nvPr>
            <p:ph sz="quarter" idx="13"/>
          </p:nvPr>
        </p:nvSpPr>
        <p:spPr>
          <a:xfrm>
            <a:off x="304801" y="6461760"/>
            <a:ext cx="7382254" cy="320040"/>
          </a:xfrm>
          <a:prstGeom prst="rect">
            <a:avLst/>
          </a:prstGeom>
        </p:spPr>
        <p:txBody>
          <a:bodyPr anchor="ctr"/>
          <a:lstStyle>
            <a:lvl1pPr marL="0" indent="0">
              <a:buNone/>
              <a:defRPr sz="1400" b="1">
                <a:solidFill>
                  <a:srgbClr val="285078"/>
                </a:solidFill>
                <a:latin typeface="Arial"/>
                <a:cs typeface="Arial"/>
              </a:defRPr>
            </a:lvl1pPr>
          </a:lstStyle>
          <a:p>
            <a:pPr lvl="0"/>
            <a:r>
              <a:rPr lang="it-IT"/>
              <a:t>Fare clic per modificare stili del testo dello schema</a:t>
            </a:r>
          </a:p>
        </p:txBody>
      </p:sp>
    </p:spTree>
    <p:extLst>
      <p:ext uri="{BB962C8B-B14F-4D97-AF65-F5344CB8AC3E}">
        <p14:creationId xmlns:p14="http://schemas.microsoft.com/office/powerpoint/2010/main" val="3985658286"/>
      </p:ext>
    </p:extLst>
  </p:cSld>
  <p:clrMapOvr>
    <a:masterClrMapping/>
  </p:clrMapOvr>
  <p:transition spd="slow"/>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2" name="Picture 5" descr="4600 0104 gradnologo">
            <a:extLst>
              <a:ext uri="{FF2B5EF4-FFF2-40B4-BE49-F238E27FC236}">
                <a16:creationId xmlns:a16="http://schemas.microsoft.com/office/drawing/2014/main" id="{79E03F12-C31F-1DCF-7C28-60E36AA47C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8858" b="38857"/>
          <a:stretch>
            <a:fillRect/>
          </a:stretch>
        </p:blipFill>
        <p:spPr bwMode="auto">
          <a:xfrm>
            <a:off x="0" y="3746500"/>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2"/>
          <p:cNvSpPr>
            <a:spLocks noGrp="1" noChangeArrowheads="1"/>
          </p:cNvSpPr>
          <p:nvPr>
            <p:ph type="ctrTitle"/>
          </p:nvPr>
        </p:nvSpPr>
        <p:spPr>
          <a:xfrm>
            <a:off x="685800" y="2130425"/>
            <a:ext cx="7772400" cy="1470025"/>
          </a:xfrm>
        </p:spPr>
        <p:txBody>
          <a:bodyPr/>
          <a:lstStyle>
            <a:lvl1pPr algn="ctr">
              <a:defRPr sz="4400"/>
            </a:lvl1pPr>
          </a:lstStyle>
          <a:p>
            <a:r>
              <a:rPr lang="en-US"/>
              <a:t>Click to edit Master title style</a:t>
            </a:r>
          </a:p>
        </p:txBody>
      </p:sp>
      <p:sp>
        <p:nvSpPr>
          <p:cNvPr id="138244" name="Rectangle 3"/>
          <p:cNvSpPr>
            <a:spLocks noGrp="1" noChangeArrowheads="1"/>
          </p:cNvSpPr>
          <p:nvPr>
            <p:ph type="subTitle" idx="1"/>
          </p:nvPr>
        </p:nvSpPr>
        <p:spPr>
          <a:xfrm>
            <a:off x="1371600" y="3886200"/>
            <a:ext cx="6400800" cy="1752600"/>
          </a:xfrm>
        </p:spPr>
        <p:txBody>
          <a:bodyPr/>
          <a:lstStyle>
            <a:lvl1pPr marL="0" indent="0" algn="ctr">
              <a:buFont typeface="Symbol" pitchFamily="18" charset="2"/>
              <a:buNone/>
              <a:defRPr sz="2800"/>
            </a:lvl1pPr>
          </a:lstStyle>
          <a:p>
            <a:r>
              <a:rPr lang="en-US"/>
              <a:t>Click to edit Master subtitle style</a:t>
            </a:r>
          </a:p>
        </p:txBody>
      </p:sp>
    </p:spTree>
    <p:extLst>
      <p:ext uri="{BB962C8B-B14F-4D97-AF65-F5344CB8AC3E}">
        <p14:creationId xmlns:p14="http://schemas.microsoft.com/office/powerpoint/2010/main" val="1586037065"/>
      </p:ext>
    </p:extLst>
  </p:cSld>
  <p:clrMapOvr>
    <a:masterClrMapping/>
  </p:clrMapOvr>
  <p:transition>
    <p:wipe dir="r"/>
  </p:transition>
  <p:hf hdr="0" ftr="0" dt="0"/>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745909280"/>
      </p:ext>
    </p:extLst>
  </p:cSld>
  <p:clrMapOvr>
    <a:masterClrMapping/>
  </p:clrMapOvr>
  <p:transition>
    <p:wipe dir="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842703003"/>
      </p:ext>
    </p:extLst>
  </p:cSld>
  <p:clrMapOvr>
    <a:masterClrMapping/>
  </p:clrMapOvr>
  <p:transition>
    <p:wipe dir="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3048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5720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334780216"/>
      </p:ext>
    </p:extLst>
  </p:cSld>
  <p:clrMapOvr>
    <a:masterClrMapping/>
  </p:clrMapOvr>
  <p:transition>
    <p:wipe dir="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381786542"/>
      </p:ext>
    </p:extLst>
  </p:cSld>
  <p:clrMapOvr>
    <a:masterClrMapping/>
  </p:clrMapOvr>
  <p:transition>
    <p:wipe dir="r"/>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1034134929"/>
      </p:ext>
    </p:extLst>
  </p:cSld>
  <p:clrMapOvr>
    <a:masterClrMapping/>
  </p:clrMapOvr>
  <p:transition>
    <p:wipe dir="r"/>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9562242"/>
      </p:ext>
    </p:extLst>
  </p:cSld>
  <p:clrMapOvr>
    <a:masterClrMapping/>
  </p:clrMapOvr>
  <p:transition>
    <p:wipe dir="r"/>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1282835823"/>
      </p:ext>
    </p:extLst>
  </p:cSld>
  <p:clrMapOvr>
    <a:masterClrMapping/>
  </p:clrMapOvr>
  <p:transition>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8"/>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3165959803"/>
      </p:ext>
    </p:extLst>
  </p:cSld>
  <p:clrMapOvr>
    <a:masterClrMapping/>
  </p:clrMapOvr>
  <p:transition>
    <p:wipe dir="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1948102544"/>
      </p:ext>
    </p:extLst>
  </p:cSld>
  <p:clrMapOvr>
    <a:masterClrMapping/>
  </p:clrMapOvr>
  <p:transition>
    <p:wipe dir="r"/>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256419524"/>
      </p:ext>
    </p:extLst>
  </p:cSld>
  <p:clrMapOvr>
    <a:masterClrMapping/>
  </p:clrMapOvr>
  <p:transition>
    <p:wipe dir="r"/>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38925" y="152400"/>
            <a:ext cx="2109788" cy="57912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304800" y="152400"/>
            <a:ext cx="6181725" cy="57912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075055060"/>
      </p:ext>
    </p:extLst>
  </p:cSld>
  <p:clrMapOvr>
    <a:masterClrMapping/>
  </p:clrMapOvr>
  <p:transition>
    <p:wipe dir="r"/>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b="1"/>
            </a:lvl1pPr>
          </a:lstStyle>
          <a:p>
            <a:r>
              <a:rPr lang="en-US"/>
              <a:t>Click to edit Master title style</a:t>
            </a:r>
            <a:endParaRPr lang="en-GB"/>
          </a:p>
        </p:txBody>
      </p:sp>
      <p:sp>
        <p:nvSpPr>
          <p:cNvPr id="3" name="Content Placeholder 2"/>
          <p:cNvSpPr>
            <a:spLocks noGrp="1"/>
          </p:cNvSpPr>
          <p:nvPr>
            <p:ph idx="1"/>
          </p:nvPr>
        </p:nvSpPr>
        <p:spPr/>
        <p:txBody>
          <a:bodyPr/>
          <a:lstStyle>
            <a:lvl1pPr marL="342900" indent="-342900">
              <a:buFont typeface="Arial" pitchFamily="34" charset="0"/>
              <a:buChar char="●"/>
              <a:defRPr sz="2800"/>
            </a:lvl1pPr>
            <a:lvl2pPr>
              <a:defRPr sz="2400"/>
            </a:lvl2pPr>
            <a:lvl3pPr>
              <a:defRPr sz="2000"/>
            </a:lvl3pPr>
            <a:lvl4pPr>
              <a:defRPr sz="18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ntent Placeholder 7"/>
          <p:cNvSpPr>
            <a:spLocks noGrp="1"/>
          </p:cNvSpPr>
          <p:nvPr>
            <p:ph sz="quarter" idx="10"/>
          </p:nvPr>
        </p:nvSpPr>
        <p:spPr>
          <a:xfrm>
            <a:off x="86007" y="6545796"/>
            <a:ext cx="5080277" cy="276999"/>
          </a:xfrm>
        </p:spPr>
        <p:txBody>
          <a:bodyPr anchor="b">
            <a:spAutoFit/>
          </a:bodyPr>
          <a:lstStyle>
            <a:lvl1pPr marL="230400" indent="-228600">
              <a:spcBef>
                <a:spcPts val="0"/>
              </a:spcBef>
              <a:buFont typeface="+mj-lt"/>
              <a:buAutoNum type="arabicPeriod"/>
              <a:defRPr sz="1200">
                <a:latin typeface="Arial" pitchFamily="34" charset="0"/>
                <a:cs typeface="Arial" pitchFamily="34" charset="0"/>
              </a:defRPr>
            </a:lvl1pPr>
          </a:lstStyle>
          <a:p>
            <a:pPr lvl="0"/>
            <a:r>
              <a:rPr lang="en-US" dirty="0"/>
              <a:t>Click to edit Master text styles</a:t>
            </a:r>
          </a:p>
        </p:txBody>
      </p:sp>
      <p:sp>
        <p:nvSpPr>
          <p:cNvPr id="5" name="Content Placeholder 4"/>
          <p:cNvSpPr>
            <a:spLocks noGrp="1"/>
          </p:cNvSpPr>
          <p:nvPr>
            <p:ph sz="quarter" idx="11"/>
          </p:nvPr>
        </p:nvSpPr>
        <p:spPr>
          <a:xfrm>
            <a:off x="5305527" y="6537120"/>
            <a:ext cx="3744913" cy="276999"/>
          </a:xfrm>
        </p:spPr>
        <p:txBody>
          <a:bodyPr anchor="b">
            <a:spAutoFit/>
          </a:bodyPr>
          <a:lstStyle>
            <a:lvl1pPr marL="0" indent="0" algn="r">
              <a:spcBef>
                <a:spcPts val="0"/>
              </a:spcBef>
              <a:buNone/>
              <a:defRPr sz="1200"/>
            </a:lvl1pPr>
          </a:lstStyle>
          <a:p>
            <a:pPr lvl="0"/>
            <a:r>
              <a:rPr lang="en-US" dirty="0"/>
              <a:t>Click to edit Master text styles</a:t>
            </a:r>
          </a:p>
        </p:txBody>
      </p:sp>
    </p:spTree>
    <p:extLst>
      <p:ext uri="{BB962C8B-B14F-4D97-AF65-F5344CB8AC3E}">
        <p14:creationId xmlns:p14="http://schemas.microsoft.com/office/powerpoint/2010/main" val="2820990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E7E3ECD8-061C-46BF-1BED-8704FF2570C1}"/>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67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9">
            <a:extLst>
              <a:ext uri="{FF2B5EF4-FFF2-40B4-BE49-F238E27FC236}">
                <a16:creationId xmlns:a16="http://schemas.microsoft.com/office/drawing/2014/main" id="{25A109F5-C08C-D135-61F3-AF65B287A7F7}"/>
              </a:ext>
            </a:extLst>
          </p:cNvPr>
          <p:cNvSpPr>
            <a:spLocks/>
          </p:cNvSpPr>
          <p:nvPr userDrawn="1"/>
        </p:nvSpPr>
        <p:spPr bwMode="invGray">
          <a:xfrm>
            <a:off x="0" y="-12700"/>
            <a:ext cx="9163050" cy="317500"/>
          </a:xfrm>
          <a:prstGeom prst="rect">
            <a:avLst/>
          </a:prstGeom>
          <a:solidFill>
            <a:srgbClr val="002B3E"/>
          </a:solidFill>
          <a:ln>
            <a:noFill/>
          </a:ln>
        </p:spPr>
        <p:txBody>
          <a:bodyPr anchor="ctr"/>
          <a:lstStyle>
            <a:lvl1pPr marL="342900" indent="-342900"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60000"/>
              </a:lnSpc>
              <a:buClr>
                <a:srgbClr val="7592A4"/>
              </a:buClr>
              <a:buFont typeface="Arial" panose="020B0604020202020204" pitchFamily="34" charset="0"/>
              <a:buNone/>
              <a:defRPr/>
            </a:pPr>
            <a:endParaRPr lang="it-IT" altLang="it-IT" sz="1400">
              <a:solidFill>
                <a:srgbClr val="000000"/>
              </a:solidFill>
              <a:ea typeface="MS PGothic" panose="020B0600070205080204" pitchFamily="34" charset="-128"/>
            </a:endParaRPr>
          </a:p>
        </p:txBody>
      </p:sp>
      <p:cxnSp>
        <p:nvCxnSpPr>
          <p:cNvPr id="6" name="Straight Connector 16">
            <a:extLst>
              <a:ext uri="{FF2B5EF4-FFF2-40B4-BE49-F238E27FC236}">
                <a16:creationId xmlns:a16="http://schemas.microsoft.com/office/drawing/2014/main" id="{CB3C605E-4B83-B201-E725-DC0B9FAB0D4A}"/>
              </a:ext>
            </a:extLst>
          </p:cNvPr>
          <p:cNvCxnSpPr/>
          <p:nvPr userDrawn="1"/>
        </p:nvCxnSpPr>
        <p:spPr>
          <a:xfrm>
            <a:off x="0" y="1282700"/>
            <a:ext cx="9158288" cy="1588"/>
          </a:xfrm>
          <a:prstGeom prst="line">
            <a:avLst/>
          </a:prstGeom>
          <a:ln w="25400" cap="flat" cmpd="sng" algn="ctr">
            <a:solidFill>
              <a:srgbClr val="C0504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23850" y="304800"/>
            <a:ext cx="8515350" cy="990600"/>
          </a:xfrm>
          <a:prstGeom prst="rect">
            <a:avLst/>
          </a:prstGeom>
        </p:spPr>
        <p:txBody>
          <a:bodyPr anchor="ctr">
            <a:normAutofit/>
          </a:bodyPr>
          <a:lstStyle>
            <a:lvl1pPr>
              <a:defRPr sz="2800" baseline="0">
                <a:solidFill>
                  <a:schemeClr val="bg1"/>
                </a:solidFill>
              </a:defRPr>
            </a:lvl1pPr>
          </a:lstStyle>
          <a:p>
            <a:r>
              <a:rPr lang="it-IT"/>
              <a:t>Fare clic per modificare lo stile del titolo</a:t>
            </a:r>
            <a:endParaRPr lang="en-US" dirty="0"/>
          </a:p>
        </p:txBody>
      </p:sp>
      <p:sp>
        <p:nvSpPr>
          <p:cNvPr id="4" name="Content Placeholder 3"/>
          <p:cNvSpPr>
            <a:spLocks noGrp="1"/>
          </p:cNvSpPr>
          <p:nvPr>
            <p:ph sz="half" idx="2"/>
          </p:nvPr>
        </p:nvSpPr>
        <p:spPr>
          <a:xfrm>
            <a:off x="323850" y="1587500"/>
            <a:ext cx="8515350" cy="4800600"/>
          </a:xfrm>
          <a:prstGeom prst="rect">
            <a:avLst/>
          </a:prstGeom>
        </p:spPr>
        <p:txBody>
          <a:bodyPr>
            <a:normAutofit/>
          </a:bodyPr>
          <a:lstStyle>
            <a:lvl1pPr marL="228600" indent="-228600">
              <a:lnSpc>
                <a:spcPts val="2800"/>
              </a:lnSpc>
              <a:spcBef>
                <a:spcPts val="800"/>
              </a:spcBef>
              <a:buClr>
                <a:schemeClr val="tx2"/>
              </a:buClr>
              <a:defRPr sz="2400">
                <a:solidFill>
                  <a:srgbClr val="000000"/>
                </a:solidFill>
              </a:defRPr>
            </a:lvl1pPr>
            <a:lvl2pPr marL="400050" indent="-171450">
              <a:lnSpc>
                <a:spcPts val="2800"/>
              </a:lnSpc>
              <a:spcBef>
                <a:spcPts val="800"/>
              </a:spcBef>
              <a:buClr>
                <a:schemeClr val="tx2"/>
              </a:buClr>
              <a:buFont typeface="Arial" pitchFamily="34" charset="0"/>
              <a:buChar char="-"/>
              <a:defRPr sz="2400">
                <a:solidFill>
                  <a:srgbClr val="000000"/>
                </a:solidFill>
              </a:defRPr>
            </a:lvl2pPr>
            <a:lvl3pPr>
              <a:lnSpc>
                <a:spcPts val="2800"/>
              </a:lnSpc>
              <a:spcBef>
                <a:spcPts val="800"/>
              </a:spcBef>
              <a:defRPr sz="16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p:txBody>
      </p:sp>
      <p:sp>
        <p:nvSpPr>
          <p:cNvPr id="9" name="Content Placeholder 4"/>
          <p:cNvSpPr>
            <a:spLocks noGrp="1"/>
          </p:cNvSpPr>
          <p:nvPr>
            <p:ph sz="quarter" idx="13"/>
          </p:nvPr>
        </p:nvSpPr>
        <p:spPr>
          <a:xfrm>
            <a:off x="304801" y="6461760"/>
            <a:ext cx="7382254" cy="320040"/>
          </a:xfrm>
          <a:prstGeom prst="rect">
            <a:avLst/>
          </a:prstGeom>
        </p:spPr>
        <p:txBody>
          <a:bodyPr anchor="ctr"/>
          <a:lstStyle>
            <a:lvl1pPr marL="0" indent="0">
              <a:buNone/>
              <a:defRPr sz="1400" b="1">
                <a:solidFill>
                  <a:srgbClr val="285078"/>
                </a:solidFill>
                <a:latin typeface="Arial"/>
                <a:cs typeface="Arial"/>
              </a:defRPr>
            </a:lvl1pPr>
          </a:lstStyle>
          <a:p>
            <a:pPr lvl="0"/>
            <a:r>
              <a:rPr lang="it-IT"/>
              <a:t>Fare clic per modificare stili del testo dello schema</a:t>
            </a:r>
          </a:p>
        </p:txBody>
      </p:sp>
    </p:spTree>
    <p:extLst>
      <p:ext uri="{BB962C8B-B14F-4D97-AF65-F5344CB8AC3E}">
        <p14:creationId xmlns:p14="http://schemas.microsoft.com/office/powerpoint/2010/main" val="460281330"/>
      </p:ext>
    </p:extLst>
  </p:cSld>
  <p:clrMapOvr>
    <a:masterClrMapping/>
  </p:clrMapOvr>
  <p:transition spd="slow"/>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2" name="Picture 5" descr="4600 0104 gradnologo">
            <a:extLst>
              <a:ext uri="{FF2B5EF4-FFF2-40B4-BE49-F238E27FC236}">
                <a16:creationId xmlns:a16="http://schemas.microsoft.com/office/drawing/2014/main" id="{CF6AD697-B5C6-BD6D-8385-A642E9F26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8858" b="38857"/>
          <a:stretch>
            <a:fillRect/>
          </a:stretch>
        </p:blipFill>
        <p:spPr bwMode="auto">
          <a:xfrm>
            <a:off x="0" y="3746500"/>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2"/>
          <p:cNvSpPr>
            <a:spLocks noGrp="1" noChangeArrowheads="1"/>
          </p:cNvSpPr>
          <p:nvPr>
            <p:ph type="ctrTitle"/>
          </p:nvPr>
        </p:nvSpPr>
        <p:spPr>
          <a:xfrm>
            <a:off x="685800" y="2130425"/>
            <a:ext cx="7772400" cy="1470025"/>
          </a:xfrm>
        </p:spPr>
        <p:txBody>
          <a:bodyPr/>
          <a:lstStyle>
            <a:lvl1pPr algn="ctr">
              <a:defRPr sz="4400"/>
            </a:lvl1pPr>
          </a:lstStyle>
          <a:p>
            <a:r>
              <a:rPr lang="en-US"/>
              <a:t>Click to edit Master title style</a:t>
            </a:r>
          </a:p>
        </p:txBody>
      </p:sp>
      <p:sp>
        <p:nvSpPr>
          <p:cNvPr id="138244" name="Rectangle 3"/>
          <p:cNvSpPr>
            <a:spLocks noGrp="1" noChangeArrowheads="1"/>
          </p:cNvSpPr>
          <p:nvPr>
            <p:ph type="subTitle" idx="1"/>
          </p:nvPr>
        </p:nvSpPr>
        <p:spPr>
          <a:xfrm>
            <a:off x="1371600" y="3886200"/>
            <a:ext cx="6400800" cy="1752600"/>
          </a:xfrm>
        </p:spPr>
        <p:txBody>
          <a:bodyPr/>
          <a:lstStyle>
            <a:lvl1pPr marL="0" indent="0" algn="ctr">
              <a:buFont typeface="Symbol" pitchFamily="18" charset="2"/>
              <a:buNone/>
              <a:defRPr sz="2800"/>
            </a:lvl1pPr>
          </a:lstStyle>
          <a:p>
            <a:r>
              <a:rPr lang="en-US"/>
              <a:t>Click to edit Master subtitle style</a:t>
            </a:r>
          </a:p>
        </p:txBody>
      </p:sp>
    </p:spTree>
    <p:extLst>
      <p:ext uri="{BB962C8B-B14F-4D97-AF65-F5344CB8AC3E}">
        <p14:creationId xmlns:p14="http://schemas.microsoft.com/office/powerpoint/2010/main" val="3110427060"/>
      </p:ext>
    </p:extLst>
  </p:cSld>
  <p:clrMapOvr>
    <a:masterClrMapping/>
  </p:clrMapOvr>
  <p:transition>
    <p:wipe dir="r"/>
  </p:transition>
  <p:hf hdr="0" ftr="0" dt="0"/>
</p:sldLayout>
</file>

<file path=ppt/slideLayouts/slideLayout36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208058466"/>
      </p:ext>
    </p:extLst>
  </p:cSld>
  <p:clrMapOvr>
    <a:masterClrMapping/>
  </p:clrMapOvr>
  <p:transition>
    <p:wipe dir="r"/>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948863289"/>
      </p:ext>
    </p:extLst>
  </p:cSld>
  <p:clrMapOvr>
    <a:masterClrMapping/>
  </p:clrMapOvr>
  <p:transition>
    <p:wipe dir="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3048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5720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369180863"/>
      </p:ext>
    </p:extLst>
  </p:cSld>
  <p:clrMapOvr>
    <a:masterClrMapping/>
  </p:clrMapOvr>
  <p:transition>
    <p:wipe dir="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544862238"/>
      </p:ext>
    </p:extLst>
  </p:cSld>
  <p:clrMapOvr>
    <a:masterClrMapping/>
  </p:clrMapOvr>
  <p:transition>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3048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5720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666945194"/>
      </p:ext>
    </p:extLst>
  </p:cSld>
  <p:clrMapOvr>
    <a:masterClrMapping/>
  </p:clrMapOvr>
  <p:transition>
    <p:wipe dir="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3698841279"/>
      </p:ext>
    </p:extLst>
  </p:cSld>
  <p:clrMapOvr>
    <a:masterClrMapping/>
  </p:clrMapOvr>
  <p:transition>
    <p:wipe dir="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9455686"/>
      </p:ext>
    </p:extLst>
  </p:cSld>
  <p:clrMapOvr>
    <a:masterClrMapping/>
  </p:clrMapOvr>
  <p:transition>
    <p:wipe dir="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4001438589"/>
      </p:ext>
    </p:extLst>
  </p:cSld>
  <p:clrMapOvr>
    <a:masterClrMapping/>
  </p:clrMapOvr>
  <p:transition>
    <p:wipe dir="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3753425350"/>
      </p:ext>
    </p:extLst>
  </p:cSld>
  <p:clrMapOvr>
    <a:masterClrMapping/>
  </p:clrMapOvr>
  <p:transition>
    <p:wipe dir="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603750679"/>
      </p:ext>
    </p:extLst>
  </p:cSld>
  <p:clrMapOvr>
    <a:masterClrMapping/>
  </p:clrMapOvr>
  <p:transition>
    <p:wipe dir="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38925" y="152400"/>
            <a:ext cx="2109788" cy="57912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304800" y="152400"/>
            <a:ext cx="6181725" cy="57912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617475396"/>
      </p:ext>
    </p:extLst>
  </p:cSld>
  <p:clrMapOvr>
    <a:masterClrMapping/>
  </p:clrMapOvr>
  <p:transition>
    <p:wipe dir="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 name="Picture 7" descr="Default_HEP_ImageforPPT.jpg">
            <a:extLst>
              <a:ext uri="{FF2B5EF4-FFF2-40B4-BE49-F238E27FC236}">
                <a16:creationId xmlns:a16="http://schemas.microsoft.com/office/drawing/2014/main" id="{9FC91973-2E9B-E58F-3ABF-489BF789836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0" y="36576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5">
            <a:extLst>
              <a:ext uri="{FF2B5EF4-FFF2-40B4-BE49-F238E27FC236}">
                <a16:creationId xmlns:a16="http://schemas.microsoft.com/office/drawing/2014/main" id="{0F84AAE5-EEFB-C6B3-1FBB-B987B8A948BD}"/>
              </a:ext>
            </a:extLst>
          </p:cNvPr>
          <p:cNvSpPr>
            <a:spLocks noChangeArrowheads="1"/>
          </p:cNvSpPr>
          <p:nvPr userDrawn="1"/>
        </p:nvSpPr>
        <p:spPr bwMode="auto">
          <a:xfrm>
            <a:off x="0" y="1600200"/>
            <a:ext cx="9144000" cy="2057400"/>
          </a:xfrm>
          <a:prstGeom prst="rect">
            <a:avLst/>
          </a:prstGeom>
          <a:solidFill>
            <a:srgbClr val="0D6826"/>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35000"/>
              </a:spcBef>
              <a:spcAft>
                <a:spcPct val="25000"/>
              </a:spcAft>
              <a:buClr>
                <a:srgbClr val="4FAD26"/>
              </a:buClr>
              <a:buFont typeface="Arial" panose="020B0604020202020204" pitchFamily="34" charset="0"/>
              <a:buChar char="•"/>
              <a:defRPr/>
            </a:pPr>
            <a:endParaRPr lang="it-IT" altLang="it-IT" b="1">
              <a:solidFill>
                <a:srgbClr val="FFFFFF"/>
              </a:solidFill>
            </a:endParaRPr>
          </a:p>
        </p:txBody>
      </p:sp>
      <p:sp>
        <p:nvSpPr>
          <p:cNvPr id="6198" name="Rectangle 54"/>
          <p:cNvSpPr>
            <a:spLocks noGrp="1" noChangeArrowheads="1"/>
          </p:cNvSpPr>
          <p:nvPr>
            <p:ph type="subTitle" idx="1"/>
          </p:nvPr>
        </p:nvSpPr>
        <p:spPr>
          <a:xfrm>
            <a:off x="457200" y="4041648"/>
            <a:ext cx="3886200" cy="1120775"/>
          </a:xfrm>
        </p:spPr>
        <p:txBody>
          <a:bodyPr/>
          <a:lstStyle>
            <a:lvl1pPr marL="0" indent="0">
              <a:lnSpc>
                <a:spcPct val="100000"/>
              </a:lnSpc>
              <a:buFont typeface="Wingdings" pitchFamily="2" charset="2"/>
              <a:buNone/>
              <a:defRPr sz="2000" b="1">
                <a:solidFill>
                  <a:schemeClr val="tx1"/>
                </a:solidFill>
              </a:defRPr>
            </a:lvl1pPr>
          </a:lstStyle>
          <a:p>
            <a:r>
              <a:rPr lang="en-US" dirty="0"/>
              <a:t>Click to edit Master subtitle style</a:t>
            </a:r>
          </a:p>
        </p:txBody>
      </p:sp>
      <p:sp>
        <p:nvSpPr>
          <p:cNvPr id="6199" name="Rectangle 55"/>
          <p:cNvSpPr>
            <a:spLocks noGrp="1" noChangeArrowheads="1"/>
          </p:cNvSpPr>
          <p:nvPr>
            <p:ph type="ctrTitle"/>
          </p:nvPr>
        </p:nvSpPr>
        <p:spPr bwMode="invGray">
          <a:xfrm>
            <a:off x="447675" y="1600200"/>
            <a:ext cx="8458200" cy="2057400"/>
          </a:xfrm>
        </p:spPr>
        <p:txBody>
          <a:bodyPr/>
          <a:lstStyle>
            <a:lvl1pPr>
              <a:defRPr sz="39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4201548001"/>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827940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1_iVP Q&amp;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85763" y="1828800"/>
            <a:ext cx="4414837" cy="4546600"/>
          </a:xfrm>
        </p:spPr>
        <p:txBody>
          <a:bodyPr/>
          <a:lstStyle>
            <a:lvl1pPr marL="457200" indent="-457200">
              <a:lnSpc>
                <a:spcPct val="90000"/>
              </a:lnSpc>
              <a:spcBef>
                <a:spcPts val="1000"/>
              </a:spcBef>
              <a:spcAft>
                <a:spcPts val="0"/>
              </a:spcAft>
              <a:buClr>
                <a:schemeClr val="tx1"/>
              </a:buClr>
              <a:buFont typeface="+mj-lt"/>
              <a:buAutoNum type="alphaLcParenR"/>
              <a:defRPr>
                <a:solidFill>
                  <a:schemeClr val="tx1"/>
                </a:solidFill>
              </a:defRPr>
            </a:lvl1pPr>
            <a:lvl2pPr marL="914400" indent="-457200">
              <a:lnSpc>
                <a:spcPct val="90000"/>
              </a:lnSpc>
              <a:spcBef>
                <a:spcPts val="1000"/>
              </a:spcBef>
              <a:spcAft>
                <a:spcPts val="0"/>
              </a:spcAft>
              <a:buClr>
                <a:schemeClr val="tx1"/>
              </a:buClr>
              <a:buFont typeface="+mj-lt"/>
              <a:buAutoNum type="alphaLcParenR"/>
              <a:defRPr>
                <a:solidFill>
                  <a:schemeClr val="tx1"/>
                </a:solidFill>
              </a:defRPr>
            </a:lvl2pPr>
            <a:lvl3pPr marL="1257300" indent="-342900">
              <a:lnSpc>
                <a:spcPct val="90000"/>
              </a:lnSpc>
              <a:spcBef>
                <a:spcPts val="1000"/>
              </a:spcBef>
              <a:spcAft>
                <a:spcPts val="0"/>
              </a:spcAft>
              <a:buClr>
                <a:schemeClr val="tx1"/>
              </a:buClr>
              <a:buFont typeface="+mj-lt"/>
              <a:buAutoNum type="alphaLcParenR"/>
              <a:defRPr sz="2000">
                <a:solidFill>
                  <a:schemeClr val="tx1"/>
                </a:solidFill>
              </a:defRPr>
            </a:lvl3pPr>
            <a:lvl4pPr marL="1714500" indent="-342900">
              <a:lnSpc>
                <a:spcPct val="90000"/>
              </a:lnSpc>
              <a:spcBef>
                <a:spcPts val="1000"/>
              </a:spcBef>
              <a:spcAft>
                <a:spcPts val="0"/>
              </a:spcAft>
              <a:buClr>
                <a:schemeClr val="tx1"/>
              </a:buClr>
              <a:buFont typeface="+mj-lt"/>
              <a:buAutoNum type="alphaLcParenR"/>
              <a:defRPr sz="1800">
                <a:solidFill>
                  <a:schemeClr val="tx1"/>
                </a:solidFill>
              </a:defRPr>
            </a:lvl4pPr>
            <a:lvl5pPr marL="2171700" indent="-342900">
              <a:lnSpc>
                <a:spcPct val="90000"/>
              </a:lnSpc>
              <a:spcBef>
                <a:spcPts val="1000"/>
              </a:spcBef>
              <a:spcAft>
                <a:spcPts val="0"/>
              </a:spcAft>
              <a:buClr>
                <a:schemeClr val="tx1"/>
              </a:buClr>
              <a:buFont typeface="+mj-lt"/>
              <a:buAutoNum type="alphaLcParen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9038800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2" name="Picture 4" descr="HEP_TransSlide">
            <a:extLst>
              <a:ext uri="{FF2B5EF4-FFF2-40B4-BE49-F238E27FC236}">
                <a16:creationId xmlns:a16="http://schemas.microsoft.com/office/drawing/2014/main" id="{D43D1F9D-696B-9FA1-98B2-754D66DB648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85763" y="2349061"/>
            <a:ext cx="8462962" cy="3231931"/>
          </a:xfrm>
        </p:spPr>
        <p:txBody>
          <a:bodyPr anchor="t"/>
          <a:lstStyle>
            <a:lvl1pPr algn="ctr">
              <a:defRPr sz="4000" b="1" cap="none">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758135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463901800"/>
      </p:ext>
    </p:extLst>
  </p:cSld>
  <p:clrMapOvr>
    <a:masterClrMapping/>
  </p:clrMapOvr>
  <p:transition>
    <p:wipe dir="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Chapter Direct Slide">
    <p:spTree>
      <p:nvGrpSpPr>
        <p:cNvPr id="1" name=""/>
        <p:cNvGrpSpPr/>
        <p:nvPr/>
      </p:nvGrpSpPr>
      <p:grpSpPr>
        <a:xfrm>
          <a:off x="0" y="0"/>
          <a:ext cx="0" cy="0"/>
          <a:chOff x="0" y="0"/>
          <a:chExt cx="0" cy="0"/>
        </a:xfrm>
      </p:grpSpPr>
      <p:pic>
        <p:nvPicPr>
          <p:cNvPr id="2" name="Picture 4" descr="HEP_TransSlide">
            <a:extLst>
              <a:ext uri="{FF2B5EF4-FFF2-40B4-BE49-F238E27FC236}">
                <a16:creationId xmlns:a16="http://schemas.microsoft.com/office/drawing/2014/main" id="{3F8F7B31-5D11-3E4E-6EB2-AFF6A671C95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85763" y="1914525"/>
            <a:ext cx="8462962" cy="3666467"/>
          </a:xfrm>
        </p:spPr>
        <p:txBody>
          <a:bodyPr anchor="t"/>
          <a:lstStyle>
            <a:lvl1pPr algn="ctr">
              <a:defRPr sz="4000" b="1" cap="none">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2566163811"/>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85763" y="1828800"/>
            <a:ext cx="4151312" cy="4546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9475" y="1828800"/>
            <a:ext cx="4151313" cy="4546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853531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2588" y="667512"/>
            <a:ext cx="8464550" cy="1103312"/>
          </a:xfrm>
        </p:spPr>
        <p:txBody>
          <a:bodyPr/>
          <a:lstStyle/>
          <a:p>
            <a:r>
              <a:rPr lang="en-US" dirty="0"/>
              <a:t>Click to edit Master title style</a:t>
            </a:r>
          </a:p>
        </p:txBody>
      </p:sp>
      <p:sp>
        <p:nvSpPr>
          <p:cNvPr id="3" name="Text Placeholder 2"/>
          <p:cNvSpPr>
            <a:spLocks noGrp="1"/>
          </p:cNvSpPr>
          <p:nvPr>
            <p:ph type="body" sz="half" idx="1"/>
          </p:nvPr>
        </p:nvSpPr>
        <p:spPr>
          <a:xfrm>
            <a:off x="385763" y="1828800"/>
            <a:ext cx="4151312" cy="4546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p:cNvSpPr>
            <a:spLocks noGrp="1"/>
          </p:cNvSpPr>
          <p:nvPr>
            <p:ph type="chart" sz="half" idx="2"/>
          </p:nvPr>
        </p:nvSpPr>
        <p:spPr>
          <a:xfrm>
            <a:off x="4689475" y="1828800"/>
            <a:ext cx="4151313" cy="4546600"/>
          </a:xfrm>
        </p:spPr>
        <p:txBody>
          <a:bodyPr/>
          <a:lstStyle/>
          <a:p>
            <a:pPr lvl="0"/>
            <a:endParaRPr lang="en-US" noProof="0" dirty="0"/>
          </a:p>
        </p:txBody>
      </p:sp>
    </p:spTree>
    <p:extLst>
      <p:ext uri="{BB962C8B-B14F-4D97-AF65-F5344CB8AC3E}">
        <p14:creationId xmlns:p14="http://schemas.microsoft.com/office/powerpoint/2010/main" val="39057423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8809481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795279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pic>
        <p:nvPicPr>
          <p:cNvPr id="3" name="Picture 8" descr="HEP_TitlteSlide">
            <a:extLst>
              <a:ext uri="{FF2B5EF4-FFF2-40B4-BE49-F238E27FC236}">
                <a16:creationId xmlns:a16="http://schemas.microsoft.com/office/drawing/2014/main" id="{6F5F5844-6E7D-4BF0-6F1F-8CA97BD335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CCO_HEP_RGB.jpg">
            <a:extLst>
              <a:ext uri="{FF2B5EF4-FFF2-40B4-BE49-F238E27FC236}">
                <a16:creationId xmlns:a16="http://schemas.microsoft.com/office/drawing/2014/main" id="{6310A30D-25C4-1614-40C1-DE99FFE69A3A}"/>
              </a:ext>
            </a:extLst>
          </p:cNvPr>
          <p:cNvPicPr>
            <a:picLocks noChangeAspect="1"/>
          </p:cNvPicPr>
          <p:nvPr userDrawn="1"/>
        </p:nvPicPr>
        <p:blipFill>
          <a:blip r:embed="rId3">
            <a:extLst>
              <a:ext uri="{28A0092B-C50C-407E-A947-70E740481C1C}">
                <a14:useLocalDpi xmlns:a14="http://schemas.microsoft.com/office/drawing/2010/main" val="0"/>
              </a:ext>
            </a:extLst>
          </a:blip>
          <a:srcRect t="44962"/>
          <a:stretch>
            <a:fillRect/>
          </a:stretch>
        </p:blipFill>
        <p:spPr bwMode="auto">
          <a:xfrm>
            <a:off x="5265738" y="5875338"/>
            <a:ext cx="3671887"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2588" y="330200"/>
            <a:ext cx="8464550" cy="1584326"/>
          </a:xfrm>
        </p:spPr>
        <p:txBody>
          <a:bodyPr/>
          <a:lstStyle>
            <a:lvl1pPr algn="ctr">
              <a:defRPr sz="3900">
                <a:solidFill>
                  <a:schemeClr val="tx1"/>
                </a:solidFill>
              </a:defRPr>
            </a:lvl1pPr>
          </a:lstStyle>
          <a:p>
            <a:r>
              <a:rPr lang="en-US" dirty="0"/>
              <a:t>Click to edit Master title style</a:t>
            </a:r>
          </a:p>
        </p:txBody>
      </p:sp>
      <p:sp>
        <p:nvSpPr>
          <p:cNvPr id="8" name="Content Placeholder 7"/>
          <p:cNvSpPr>
            <a:spLocks noGrp="1"/>
          </p:cNvSpPr>
          <p:nvPr>
            <p:ph sz="quarter" idx="10"/>
          </p:nvPr>
        </p:nvSpPr>
        <p:spPr>
          <a:xfrm>
            <a:off x="385763" y="1914525"/>
            <a:ext cx="8462962" cy="2605717"/>
          </a:xfr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0" name="Content Placeholder 9"/>
          <p:cNvSpPr>
            <a:spLocks noGrp="1"/>
          </p:cNvSpPr>
          <p:nvPr>
            <p:ph sz="quarter" idx="11"/>
          </p:nvPr>
        </p:nvSpPr>
        <p:spPr>
          <a:xfrm>
            <a:off x="385763" y="4856672"/>
            <a:ext cx="8462962" cy="1155939"/>
          </a:xfrm>
        </p:spPr>
        <p:txBody>
          <a:bodyPr/>
          <a:lstStyle>
            <a:lvl1pPr>
              <a:buFontTx/>
              <a:buNone/>
              <a:defRPr sz="2400" b="1">
                <a:solidFill>
                  <a:schemeClr val="accent4"/>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Click to edit Master text styles</a:t>
            </a:r>
          </a:p>
        </p:txBody>
      </p:sp>
    </p:spTree>
    <p:extLst>
      <p:ext uri="{BB962C8B-B14F-4D97-AF65-F5344CB8AC3E}">
        <p14:creationId xmlns:p14="http://schemas.microsoft.com/office/powerpoint/2010/main" val="317382573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 name="Picture 7" descr="Default_HEP_ImageforPPT.jpg">
            <a:extLst>
              <a:ext uri="{FF2B5EF4-FFF2-40B4-BE49-F238E27FC236}">
                <a16:creationId xmlns:a16="http://schemas.microsoft.com/office/drawing/2014/main" id="{F71E7C31-6A20-1DBC-29D9-87DE9D2E0AC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0" y="36576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5">
            <a:extLst>
              <a:ext uri="{FF2B5EF4-FFF2-40B4-BE49-F238E27FC236}">
                <a16:creationId xmlns:a16="http://schemas.microsoft.com/office/drawing/2014/main" id="{56936642-9679-C368-A957-BE9F654F573A}"/>
              </a:ext>
            </a:extLst>
          </p:cNvPr>
          <p:cNvSpPr>
            <a:spLocks noChangeArrowheads="1"/>
          </p:cNvSpPr>
          <p:nvPr userDrawn="1"/>
        </p:nvSpPr>
        <p:spPr bwMode="auto">
          <a:xfrm>
            <a:off x="0" y="1600200"/>
            <a:ext cx="9144000" cy="2057400"/>
          </a:xfrm>
          <a:prstGeom prst="rect">
            <a:avLst/>
          </a:prstGeom>
          <a:solidFill>
            <a:srgbClr val="0D6826"/>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35000"/>
              </a:spcBef>
              <a:spcAft>
                <a:spcPct val="25000"/>
              </a:spcAft>
              <a:buClr>
                <a:srgbClr val="4FAD26"/>
              </a:buClr>
              <a:buFont typeface="Arial" panose="020B0604020202020204" pitchFamily="34" charset="0"/>
              <a:buChar char="•"/>
              <a:defRPr/>
            </a:pPr>
            <a:endParaRPr lang="it-IT" altLang="it-IT" b="1">
              <a:solidFill>
                <a:srgbClr val="FFFFFF"/>
              </a:solidFill>
            </a:endParaRPr>
          </a:p>
        </p:txBody>
      </p:sp>
      <p:sp>
        <p:nvSpPr>
          <p:cNvPr id="6198" name="Rectangle 54"/>
          <p:cNvSpPr>
            <a:spLocks noGrp="1" noChangeArrowheads="1"/>
          </p:cNvSpPr>
          <p:nvPr>
            <p:ph type="subTitle" idx="1"/>
          </p:nvPr>
        </p:nvSpPr>
        <p:spPr>
          <a:xfrm>
            <a:off x="457200" y="4041648"/>
            <a:ext cx="3886200" cy="1120775"/>
          </a:xfrm>
        </p:spPr>
        <p:txBody>
          <a:bodyPr/>
          <a:lstStyle>
            <a:lvl1pPr marL="0" indent="0">
              <a:lnSpc>
                <a:spcPct val="100000"/>
              </a:lnSpc>
              <a:buFont typeface="Wingdings" pitchFamily="2" charset="2"/>
              <a:buNone/>
              <a:defRPr sz="2000" b="1">
                <a:solidFill>
                  <a:schemeClr val="tx1"/>
                </a:solidFill>
              </a:defRPr>
            </a:lvl1pPr>
          </a:lstStyle>
          <a:p>
            <a:r>
              <a:rPr lang="en-US" dirty="0"/>
              <a:t>Click to edit Master subtitle style</a:t>
            </a:r>
          </a:p>
        </p:txBody>
      </p:sp>
      <p:sp>
        <p:nvSpPr>
          <p:cNvPr id="6199" name="Rectangle 55"/>
          <p:cNvSpPr>
            <a:spLocks noGrp="1" noChangeArrowheads="1"/>
          </p:cNvSpPr>
          <p:nvPr>
            <p:ph type="ctrTitle"/>
          </p:nvPr>
        </p:nvSpPr>
        <p:spPr bwMode="invGray">
          <a:xfrm>
            <a:off x="447675" y="1600200"/>
            <a:ext cx="8458200" cy="2057400"/>
          </a:xfrm>
        </p:spPr>
        <p:txBody>
          <a:bodyPr/>
          <a:lstStyle>
            <a:lvl1pPr>
              <a:defRPr sz="39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29731277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308920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 preserve="1">
  <p:cSld name="1_iVP Q&amp;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85763" y="1828800"/>
            <a:ext cx="4414837" cy="4546600"/>
          </a:xfrm>
        </p:spPr>
        <p:txBody>
          <a:bodyPr/>
          <a:lstStyle>
            <a:lvl1pPr marL="457200" indent="-457200">
              <a:lnSpc>
                <a:spcPct val="90000"/>
              </a:lnSpc>
              <a:spcBef>
                <a:spcPts val="1000"/>
              </a:spcBef>
              <a:spcAft>
                <a:spcPts val="0"/>
              </a:spcAft>
              <a:buClr>
                <a:schemeClr val="tx1"/>
              </a:buClr>
              <a:buFont typeface="+mj-lt"/>
              <a:buAutoNum type="alphaLcParenR"/>
              <a:defRPr>
                <a:solidFill>
                  <a:schemeClr val="tx1"/>
                </a:solidFill>
              </a:defRPr>
            </a:lvl1pPr>
            <a:lvl2pPr marL="914400" indent="-457200">
              <a:lnSpc>
                <a:spcPct val="90000"/>
              </a:lnSpc>
              <a:spcBef>
                <a:spcPts val="1000"/>
              </a:spcBef>
              <a:spcAft>
                <a:spcPts val="0"/>
              </a:spcAft>
              <a:buClr>
                <a:schemeClr val="tx1"/>
              </a:buClr>
              <a:buFont typeface="+mj-lt"/>
              <a:buAutoNum type="alphaLcParenR"/>
              <a:defRPr>
                <a:solidFill>
                  <a:schemeClr val="tx1"/>
                </a:solidFill>
              </a:defRPr>
            </a:lvl2pPr>
            <a:lvl3pPr marL="1257300" indent="-342900">
              <a:lnSpc>
                <a:spcPct val="90000"/>
              </a:lnSpc>
              <a:spcBef>
                <a:spcPts val="1000"/>
              </a:spcBef>
              <a:spcAft>
                <a:spcPts val="0"/>
              </a:spcAft>
              <a:buClr>
                <a:schemeClr val="tx1"/>
              </a:buClr>
              <a:buFont typeface="+mj-lt"/>
              <a:buAutoNum type="alphaLcParenR"/>
              <a:defRPr sz="2000">
                <a:solidFill>
                  <a:schemeClr val="tx1"/>
                </a:solidFill>
              </a:defRPr>
            </a:lvl3pPr>
            <a:lvl4pPr marL="1714500" indent="-342900">
              <a:lnSpc>
                <a:spcPct val="90000"/>
              </a:lnSpc>
              <a:spcBef>
                <a:spcPts val="1000"/>
              </a:spcBef>
              <a:spcAft>
                <a:spcPts val="0"/>
              </a:spcAft>
              <a:buClr>
                <a:schemeClr val="tx1"/>
              </a:buClr>
              <a:buFont typeface="+mj-lt"/>
              <a:buAutoNum type="alphaLcParenR"/>
              <a:defRPr sz="1800">
                <a:solidFill>
                  <a:schemeClr val="tx1"/>
                </a:solidFill>
              </a:defRPr>
            </a:lvl4pPr>
            <a:lvl5pPr marL="2171700" indent="-342900">
              <a:lnSpc>
                <a:spcPct val="90000"/>
              </a:lnSpc>
              <a:spcBef>
                <a:spcPts val="1000"/>
              </a:spcBef>
              <a:spcAft>
                <a:spcPts val="0"/>
              </a:spcAft>
              <a:buClr>
                <a:schemeClr val="tx1"/>
              </a:buClr>
              <a:buFont typeface="+mj-lt"/>
              <a:buAutoNum type="alphaLcParen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6957964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2" name="Picture 4" descr="HEP_TransSlide">
            <a:extLst>
              <a:ext uri="{FF2B5EF4-FFF2-40B4-BE49-F238E27FC236}">
                <a16:creationId xmlns:a16="http://schemas.microsoft.com/office/drawing/2014/main" id="{161FDBF8-86DA-AC0A-8E63-677609C507A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85763" y="2349061"/>
            <a:ext cx="8462962" cy="3231931"/>
          </a:xfrm>
        </p:spPr>
        <p:txBody>
          <a:bodyPr anchor="t"/>
          <a:lstStyle>
            <a:lvl1pPr algn="ctr">
              <a:defRPr sz="4000" b="1" cap="none">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416608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1467475502"/>
      </p:ext>
    </p:extLst>
  </p:cSld>
  <p:clrMapOvr>
    <a:masterClrMapping/>
  </p:clrMapOvr>
  <p:transition>
    <p:wipe dir="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Chapter Direct Slide">
    <p:spTree>
      <p:nvGrpSpPr>
        <p:cNvPr id="1" name=""/>
        <p:cNvGrpSpPr/>
        <p:nvPr/>
      </p:nvGrpSpPr>
      <p:grpSpPr>
        <a:xfrm>
          <a:off x="0" y="0"/>
          <a:ext cx="0" cy="0"/>
          <a:chOff x="0" y="0"/>
          <a:chExt cx="0" cy="0"/>
        </a:xfrm>
      </p:grpSpPr>
      <p:pic>
        <p:nvPicPr>
          <p:cNvPr id="2" name="Picture 4" descr="HEP_TransSlide">
            <a:extLst>
              <a:ext uri="{FF2B5EF4-FFF2-40B4-BE49-F238E27FC236}">
                <a16:creationId xmlns:a16="http://schemas.microsoft.com/office/drawing/2014/main" id="{C2CAEA02-21EA-CE9E-2EA3-702B4D5868E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85763" y="1914525"/>
            <a:ext cx="8462962" cy="3666467"/>
          </a:xfrm>
        </p:spPr>
        <p:txBody>
          <a:bodyPr anchor="t"/>
          <a:lstStyle>
            <a:lvl1pPr algn="ctr">
              <a:defRPr sz="4000" b="1" cap="none">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294002682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85763" y="1828800"/>
            <a:ext cx="4151312" cy="4546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9475" y="1828800"/>
            <a:ext cx="4151313" cy="4546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7298624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2588" y="667512"/>
            <a:ext cx="8464550" cy="1103312"/>
          </a:xfrm>
        </p:spPr>
        <p:txBody>
          <a:bodyPr/>
          <a:lstStyle/>
          <a:p>
            <a:r>
              <a:rPr lang="en-US" dirty="0"/>
              <a:t>Click to edit Master title style</a:t>
            </a:r>
          </a:p>
        </p:txBody>
      </p:sp>
      <p:sp>
        <p:nvSpPr>
          <p:cNvPr id="3" name="Text Placeholder 2"/>
          <p:cNvSpPr>
            <a:spLocks noGrp="1"/>
          </p:cNvSpPr>
          <p:nvPr>
            <p:ph type="body" sz="half" idx="1"/>
          </p:nvPr>
        </p:nvSpPr>
        <p:spPr>
          <a:xfrm>
            <a:off x="385763" y="1828800"/>
            <a:ext cx="4151312" cy="4546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p:cNvSpPr>
            <a:spLocks noGrp="1"/>
          </p:cNvSpPr>
          <p:nvPr>
            <p:ph type="chart" sz="half" idx="2"/>
          </p:nvPr>
        </p:nvSpPr>
        <p:spPr>
          <a:xfrm>
            <a:off x="4689475" y="1828800"/>
            <a:ext cx="4151313" cy="4546600"/>
          </a:xfrm>
        </p:spPr>
        <p:txBody>
          <a:bodyPr/>
          <a:lstStyle/>
          <a:p>
            <a:pPr lvl="0"/>
            <a:endParaRPr lang="en-US" noProof="0" dirty="0"/>
          </a:p>
        </p:txBody>
      </p:sp>
    </p:spTree>
    <p:extLst>
      <p:ext uri="{BB962C8B-B14F-4D97-AF65-F5344CB8AC3E}">
        <p14:creationId xmlns:p14="http://schemas.microsoft.com/office/powerpoint/2010/main" val="3407534879"/>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94636295"/>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337771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pic>
        <p:nvPicPr>
          <p:cNvPr id="3" name="Picture 8" descr="HEP_TitlteSlide">
            <a:extLst>
              <a:ext uri="{FF2B5EF4-FFF2-40B4-BE49-F238E27FC236}">
                <a16:creationId xmlns:a16="http://schemas.microsoft.com/office/drawing/2014/main" id="{429100BA-CC82-1C04-61F1-0813BB869D7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CCO_HEP_RGB.jpg">
            <a:extLst>
              <a:ext uri="{FF2B5EF4-FFF2-40B4-BE49-F238E27FC236}">
                <a16:creationId xmlns:a16="http://schemas.microsoft.com/office/drawing/2014/main" id="{158A3C01-0004-333E-A682-AB9518EE593C}"/>
              </a:ext>
            </a:extLst>
          </p:cNvPr>
          <p:cNvPicPr>
            <a:picLocks noChangeAspect="1"/>
          </p:cNvPicPr>
          <p:nvPr userDrawn="1"/>
        </p:nvPicPr>
        <p:blipFill>
          <a:blip r:embed="rId3">
            <a:extLst>
              <a:ext uri="{28A0092B-C50C-407E-A947-70E740481C1C}">
                <a14:useLocalDpi xmlns:a14="http://schemas.microsoft.com/office/drawing/2010/main" val="0"/>
              </a:ext>
            </a:extLst>
          </a:blip>
          <a:srcRect t="44962"/>
          <a:stretch>
            <a:fillRect/>
          </a:stretch>
        </p:blipFill>
        <p:spPr bwMode="auto">
          <a:xfrm>
            <a:off x="5265738" y="5875338"/>
            <a:ext cx="3671887"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2588" y="330200"/>
            <a:ext cx="8464550" cy="1584326"/>
          </a:xfrm>
        </p:spPr>
        <p:txBody>
          <a:bodyPr/>
          <a:lstStyle>
            <a:lvl1pPr algn="ctr">
              <a:defRPr sz="3900">
                <a:solidFill>
                  <a:schemeClr val="tx1"/>
                </a:solidFill>
              </a:defRPr>
            </a:lvl1pPr>
          </a:lstStyle>
          <a:p>
            <a:r>
              <a:rPr lang="en-US" dirty="0"/>
              <a:t>Click to edit Master title style</a:t>
            </a:r>
          </a:p>
        </p:txBody>
      </p:sp>
      <p:sp>
        <p:nvSpPr>
          <p:cNvPr id="8" name="Content Placeholder 7"/>
          <p:cNvSpPr>
            <a:spLocks noGrp="1"/>
          </p:cNvSpPr>
          <p:nvPr>
            <p:ph sz="quarter" idx="10"/>
          </p:nvPr>
        </p:nvSpPr>
        <p:spPr>
          <a:xfrm>
            <a:off x="385763" y="1914525"/>
            <a:ext cx="8462962" cy="2605717"/>
          </a:xfr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0" name="Content Placeholder 9"/>
          <p:cNvSpPr>
            <a:spLocks noGrp="1"/>
          </p:cNvSpPr>
          <p:nvPr>
            <p:ph sz="quarter" idx="11"/>
          </p:nvPr>
        </p:nvSpPr>
        <p:spPr>
          <a:xfrm>
            <a:off x="385763" y="4856672"/>
            <a:ext cx="8462962" cy="1155939"/>
          </a:xfrm>
        </p:spPr>
        <p:txBody>
          <a:bodyPr/>
          <a:lstStyle>
            <a:lvl1pPr>
              <a:buFontTx/>
              <a:buNone/>
              <a:defRPr sz="2400" b="1">
                <a:solidFill>
                  <a:schemeClr val="accent4"/>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Click to edit Master text styles</a:t>
            </a:r>
          </a:p>
        </p:txBody>
      </p:sp>
    </p:spTree>
    <p:extLst>
      <p:ext uri="{BB962C8B-B14F-4D97-AF65-F5344CB8AC3E}">
        <p14:creationId xmlns:p14="http://schemas.microsoft.com/office/powerpoint/2010/main" val="397716782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 name="Picture 7" descr="Default_HEP_ImageforPPT.jpg">
            <a:extLst>
              <a:ext uri="{FF2B5EF4-FFF2-40B4-BE49-F238E27FC236}">
                <a16:creationId xmlns:a16="http://schemas.microsoft.com/office/drawing/2014/main" id="{B783C222-2B3A-CAE8-E63A-E87762DB927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2000" y="36576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5">
            <a:extLst>
              <a:ext uri="{FF2B5EF4-FFF2-40B4-BE49-F238E27FC236}">
                <a16:creationId xmlns:a16="http://schemas.microsoft.com/office/drawing/2014/main" id="{0D122FBE-1894-553F-34FB-133E61FE2DD0}"/>
              </a:ext>
            </a:extLst>
          </p:cNvPr>
          <p:cNvSpPr>
            <a:spLocks noChangeArrowheads="1"/>
          </p:cNvSpPr>
          <p:nvPr userDrawn="1"/>
        </p:nvSpPr>
        <p:spPr bwMode="auto">
          <a:xfrm>
            <a:off x="0" y="1600200"/>
            <a:ext cx="9144000" cy="2057400"/>
          </a:xfrm>
          <a:prstGeom prst="rect">
            <a:avLst/>
          </a:prstGeom>
          <a:solidFill>
            <a:srgbClr val="0D6826"/>
          </a:solidFill>
          <a:ln>
            <a:noFill/>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35000"/>
              </a:spcBef>
              <a:spcAft>
                <a:spcPct val="25000"/>
              </a:spcAft>
              <a:buClr>
                <a:srgbClr val="4FAD26"/>
              </a:buClr>
              <a:buFont typeface="Arial" panose="020B0604020202020204" pitchFamily="34" charset="0"/>
              <a:buChar char="•"/>
              <a:defRPr/>
            </a:pPr>
            <a:endParaRPr lang="it-IT" altLang="it-IT" b="1">
              <a:solidFill>
                <a:srgbClr val="FFFFFF"/>
              </a:solidFill>
            </a:endParaRPr>
          </a:p>
        </p:txBody>
      </p:sp>
      <p:sp>
        <p:nvSpPr>
          <p:cNvPr id="6198" name="Rectangle 54"/>
          <p:cNvSpPr>
            <a:spLocks noGrp="1" noChangeArrowheads="1"/>
          </p:cNvSpPr>
          <p:nvPr>
            <p:ph type="subTitle" idx="1"/>
          </p:nvPr>
        </p:nvSpPr>
        <p:spPr>
          <a:xfrm>
            <a:off x="457200" y="4041648"/>
            <a:ext cx="3886200" cy="1120775"/>
          </a:xfrm>
        </p:spPr>
        <p:txBody>
          <a:bodyPr/>
          <a:lstStyle>
            <a:lvl1pPr marL="0" indent="0">
              <a:lnSpc>
                <a:spcPct val="100000"/>
              </a:lnSpc>
              <a:buFont typeface="Wingdings" pitchFamily="2" charset="2"/>
              <a:buNone/>
              <a:defRPr sz="2000" b="1">
                <a:solidFill>
                  <a:schemeClr val="tx1"/>
                </a:solidFill>
              </a:defRPr>
            </a:lvl1pPr>
          </a:lstStyle>
          <a:p>
            <a:r>
              <a:rPr lang="en-US" dirty="0"/>
              <a:t>Click to edit Master subtitle style</a:t>
            </a:r>
          </a:p>
        </p:txBody>
      </p:sp>
      <p:sp>
        <p:nvSpPr>
          <p:cNvPr id="6199" name="Rectangle 55"/>
          <p:cNvSpPr>
            <a:spLocks noGrp="1" noChangeArrowheads="1"/>
          </p:cNvSpPr>
          <p:nvPr>
            <p:ph type="ctrTitle"/>
          </p:nvPr>
        </p:nvSpPr>
        <p:spPr bwMode="invGray">
          <a:xfrm>
            <a:off x="447675" y="1600200"/>
            <a:ext cx="8458200" cy="2057400"/>
          </a:xfrm>
        </p:spPr>
        <p:txBody>
          <a:bodyPr/>
          <a:lstStyle>
            <a:lvl1pPr>
              <a:defRPr sz="3900">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9281838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5770099"/>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1_iVP Q&amp;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85763" y="1828800"/>
            <a:ext cx="4414837" cy="4546600"/>
          </a:xfrm>
        </p:spPr>
        <p:txBody>
          <a:bodyPr/>
          <a:lstStyle>
            <a:lvl1pPr marL="457200" indent="-457200">
              <a:lnSpc>
                <a:spcPct val="90000"/>
              </a:lnSpc>
              <a:spcBef>
                <a:spcPts val="1000"/>
              </a:spcBef>
              <a:spcAft>
                <a:spcPts val="0"/>
              </a:spcAft>
              <a:buClr>
                <a:schemeClr val="tx1"/>
              </a:buClr>
              <a:buFont typeface="+mj-lt"/>
              <a:buAutoNum type="alphaLcParenR"/>
              <a:defRPr>
                <a:solidFill>
                  <a:schemeClr val="tx1"/>
                </a:solidFill>
              </a:defRPr>
            </a:lvl1pPr>
            <a:lvl2pPr marL="914400" indent="-457200">
              <a:lnSpc>
                <a:spcPct val="90000"/>
              </a:lnSpc>
              <a:spcBef>
                <a:spcPts val="1000"/>
              </a:spcBef>
              <a:spcAft>
                <a:spcPts val="0"/>
              </a:spcAft>
              <a:buClr>
                <a:schemeClr val="tx1"/>
              </a:buClr>
              <a:buFont typeface="+mj-lt"/>
              <a:buAutoNum type="alphaLcParenR"/>
              <a:defRPr>
                <a:solidFill>
                  <a:schemeClr val="tx1"/>
                </a:solidFill>
              </a:defRPr>
            </a:lvl2pPr>
            <a:lvl3pPr marL="1257300" indent="-342900">
              <a:lnSpc>
                <a:spcPct val="90000"/>
              </a:lnSpc>
              <a:spcBef>
                <a:spcPts val="1000"/>
              </a:spcBef>
              <a:spcAft>
                <a:spcPts val="0"/>
              </a:spcAft>
              <a:buClr>
                <a:schemeClr val="tx1"/>
              </a:buClr>
              <a:buFont typeface="+mj-lt"/>
              <a:buAutoNum type="alphaLcParenR"/>
              <a:defRPr sz="2000">
                <a:solidFill>
                  <a:schemeClr val="tx1"/>
                </a:solidFill>
              </a:defRPr>
            </a:lvl3pPr>
            <a:lvl4pPr marL="1714500" indent="-342900">
              <a:lnSpc>
                <a:spcPct val="90000"/>
              </a:lnSpc>
              <a:spcBef>
                <a:spcPts val="1000"/>
              </a:spcBef>
              <a:spcAft>
                <a:spcPts val="0"/>
              </a:spcAft>
              <a:buClr>
                <a:schemeClr val="tx1"/>
              </a:buClr>
              <a:buFont typeface="+mj-lt"/>
              <a:buAutoNum type="alphaLcParenR"/>
              <a:defRPr sz="1800">
                <a:solidFill>
                  <a:schemeClr val="tx1"/>
                </a:solidFill>
              </a:defRPr>
            </a:lvl4pPr>
            <a:lvl5pPr marL="2171700" indent="-342900">
              <a:lnSpc>
                <a:spcPct val="90000"/>
              </a:lnSpc>
              <a:spcBef>
                <a:spcPts val="1000"/>
              </a:spcBef>
              <a:spcAft>
                <a:spcPts val="0"/>
              </a:spcAft>
              <a:buClr>
                <a:schemeClr val="tx1"/>
              </a:buClr>
              <a:buFont typeface="+mj-lt"/>
              <a:buAutoNum type="alphaLcParenR"/>
              <a:defRPr sz="16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6543739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Transition Slide">
    <p:spTree>
      <p:nvGrpSpPr>
        <p:cNvPr id="1" name=""/>
        <p:cNvGrpSpPr/>
        <p:nvPr/>
      </p:nvGrpSpPr>
      <p:grpSpPr>
        <a:xfrm>
          <a:off x="0" y="0"/>
          <a:ext cx="0" cy="0"/>
          <a:chOff x="0" y="0"/>
          <a:chExt cx="0" cy="0"/>
        </a:xfrm>
      </p:grpSpPr>
      <p:pic>
        <p:nvPicPr>
          <p:cNvPr id="2" name="Picture 4" descr="HEP_TransSlide">
            <a:extLst>
              <a:ext uri="{FF2B5EF4-FFF2-40B4-BE49-F238E27FC236}">
                <a16:creationId xmlns:a16="http://schemas.microsoft.com/office/drawing/2014/main" id="{F66E4A65-0E8C-F863-0C14-AFAAA6648EC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85763" y="2349061"/>
            <a:ext cx="8462962" cy="3231931"/>
          </a:xfrm>
        </p:spPr>
        <p:txBody>
          <a:bodyPr anchor="t"/>
          <a:lstStyle>
            <a:lvl1pPr algn="ctr">
              <a:defRPr sz="4000" b="1" cap="none">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794351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3048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5720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lide Number Placeholder 2">
            <a:extLst>
              <a:ext uri="{FF2B5EF4-FFF2-40B4-BE49-F238E27FC236}">
                <a16:creationId xmlns:a16="http://schemas.microsoft.com/office/drawing/2014/main" id="{C6A0EE97-4CC8-F21A-83B8-C057F9BFCD08}"/>
              </a:ext>
            </a:extLst>
          </p:cNvPr>
          <p:cNvSpPr>
            <a:spLocks noGrp="1"/>
          </p:cNvSpPr>
          <p:nvPr>
            <p:ph type="sldNum" sz="quarter" idx="10"/>
          </p:nvPr>
        </p:nvSpPr>
        <p:spPr>
          <a:ln/>
        </p:spPr>
        <p:txBody>
          <a:bodyPr/>
          <a:lstStyle>
            <a:lvl1pPr>
              <a:defRPr/>
            </a:lvl1pPr>
          </a:lstStyle>
          <a:p>
            <a:pPr>
              <a:defRPr/>
            </a:pPr>
            <a:fld id="{9877816F-64E1-404A-9B51-93D31597B5E0}" type="slidenum">
              <a:rPr lang="en-GB" altLang="it-IT"/>
              <a:pPr>
                <a:defRPr/>
              </a:pPr>
              <a:t>‹N›</a:t>
            </a:fld>
            <a:endParaRPr lang="en-GB" altLang="it-IT"/>
          </a:p>
        </p:txBody>
      </p:sp>
    </p:spTree>
    <p:extLst>
      <p:ext uri="{BB962C8B-B14F-4D97-AF65-F5344CB8AC3E}">
        <p14:creationId xmlns:p14="http://schemas.microsoft.com/office/powerpoint/2010/main" val="2623080586"/>
      </p:ext>
    </p:extLst>
  </p:cSld>
  <p:clrMapOvr>
    <a:masterClrMapping/>
  </p:clrMapOvr>
  <p:transition>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888993"/>
      </p:ext>
    </p:extLst>
  </p:cSld>
  <p:clrMapOvr>
    <a:masterClrMapping/>
  </p:clrMapOvr>
  <p:transition>
    <p:wipe dir="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Chapter Direct Slide">
    <p:spTree>
      <p:nvGrpSpPr>
        <p:cNvPr id="1" name=""/>
        <p:cNvGrpSpPr/>
        <p:nvPr/>
      </p:nvGrpSpPr>
      <p:grpSpPr>
        <a:xfrm>
          <a:off x="0" y="0"/>
          <a:ext cx="0" cy="0"/>
          <a:chOff x="0" y="0"/>
          <a:chExt cx="0" cy="0"/>
        </a:xfrm>
      </p:grpSpPr>
      <p:pic>
        <p:nvPicPr>
          <p:cNvPr id="2" name="Picture 4" descr="HEP_TransSlide">
            <a:extLst>
              <a:ext uri="{FF2B5EF4-FFF2-40B4-BE49-F238E27FC236}">
                <a16:creationId xmlns:a16="http://schemas.microsoft.com/office/drawing/2014/main" id="{872E6B32-BFB8-B85B-F5F6-CBA4E8C053B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85763" y="1914525"/>
            <a:ext cx="8462962" cy="3666467"/>
          </a:xfrm>
        </p:spPr>
        <p:txBody>
          <a:bodyPr anchor="t"/>
          <a:lstStyle>
            <a:lvl1pPr algn="ctr">
              <a:defRPr sz="4000" b="1" cap="none">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190514963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85763" y="1828800"/>
            <a:ext cx="4151312" cy="4546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9475" y="1828800"/>
            <a:ext cx="4151313" cy="4546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192087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2588" y="667512"/>
            <a:ext cx="8464550" cy="1103312"/>
          </a:xfrm>
        </p:spPr>
        <p:txBody>
          <a:bodyPr/>
          <a:lstStyle/>
          <a:p>
            <a:r>
              <a:rPr lang="en-US" dirty="0"/>
              <a:t>Click to edit Master title style</a:t>
            </a:r>
          </a:p>
        </p:txBody>
      </p:sp>
      <p:sp>
        <p:nvSpPr>
          <p:cNvPr id="3" name="Text Placeholder 2"/>
          <p:cNvSpPr>
            <a:spLocks noGrp="1"/>
          </p:cNvSpPr>
          <p:nvPr>
            <p:ph type="body" sz="half" idx="1"/>
          </p:nvPr>
        </p:nvSpPr>
        <p:spPr>
          <a:xfrm>
            <a:off x="385763" y="1828800"/>
            <a:ext cx="4151312" cy="4546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p:cNvSpPr>
            <a:spLocks noGrp="1"/>
          </p:cNvSpPr>
          <p:nvPr>
            <p:ph type="chart" sz="half" idx="2"/>
          </p:nvPr>
        </p:nvSpPr>
        <p:spPr>
          <a:xfrm>
            <a:off x="4689475" y="1828800"/>
            <a:ext cx="4151313" cy="4546600"/>
          </a:xfrm>
        </p:spPr>
        <p:txBody>
          <a:bodyPr/>
          <a:lstStyle/>
          <a:p>
            <a:pPr lvl="0"/>
            <a:endParaRPr lang="en-US" noProof="0" dirty="0"/>
          </a:p>
        </p:txBody>
      </p:sp>
    </p:spTree>
    <p:extLst>
      <p:ext uri="{BB962C8B-B14F-4D97-AF65-F5344CB8AC3E}">
        <p14:creationId xmlns:p14="http://schemas.microsoft.com/office/powerpoint/2010/main" val="4005040666"/>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9931085"/>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499497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pic>
        <p:nvPicPr>
          <p:cNvPr id="3" name="Picture 8" descr="HEP_TitlteSlide">
            <a:extLst>
              <a:ext uri="{FF2B5EF4-FFF2-40B4-BE49-F238E27FC236}">
                <a16:creationId xmlns:a16="http://schemas.microsoft.com/office/drawing/2014/main" id="{657246D2-25FB-F260-7E37-0663043FE5A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9" descr="CCO_HEP_RGB.jpg">
            <a:extLst>
              <a:ext uri="{FF2B5EF4-FFF2-40B4-BE49-F238E27FC236}">
                <a16:creationId xmlns:a16="http://schemas.microsoft.com/office/drawing/2014/main" id="{9B9C6FF2-AEF0-FBDE-7F4D-73B718507F47}"/>
              </a:ext>
            </a:extLst>
          </p:cNvPr>
          <p:cNvPicPr>
            <a:picLocks noChangeAspect="1"/>
          </p:cNvPicPr>
          <p:nvPr userDrawn="1"/>
        </p:nvPicPr>
        <p:blipFill>
          <a:blip r:embed="rId3">
            <a:extLst>
              <a:ext uri="{28A0092B-C50C-407E-A947-70E740481C1C}">
                <a14:useLocalDpi xmlns:a14="http://schemas.microsoft.com/office/drawing/2010/main" val="0"/>
              </a:ext>
            </a:extLst>
          </a:blip>
          <a:srcRect t="44962"/>
          <a:stretch>
            <a:fillRect/>
          </a:stretch>
        </p:blipFill>
        <p:spPr bwMode="auto">
          <a:xfrm>
            <a:off x="5265738" y="5875338"/>
            <a:ext cx="3671887"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2588" y="330200"/>
            <a:ext cx="8464550" cy="1584326"/>
          </a:xfrm>
        </p:spPr>
        <p:txBody>
          <a:bodyPr/>
          <a:lstStyle>
            <a:lvl1pPr algn="ctr">
              <a:defRPr sz="3900">
                <a:solidFill>
                  <a:schemeClr val="tx1"/>
                </a:solidFill>
              </a:defRPr>
            </a:lvl1pPr>
          </a:lstStyle>
          <a:p>
            <a:r>
              <a:rPr lang="en-US" dirty="0"/>
              <a:t>Click to edit Master title style</a:t>
            </a:r>
          </a:p>
        </p:txBody>
      </p:sp>
      <p:sp>
        <p:nvSpPr>
          <p:cNvPr id="8" name="Content Placeholder 7"/>
          <p:cNvSpPr>
            <a:spLocks noGrp="1"/>
          </p:cNvSpPr>
          <p:nvPr>
            <p:ph sz="quarter" idx="10"/>
          </p:nvPr>
        </p:nvSpPr>
        <p:spPr>
          <a:xfrm>
            <a:off x="385763" y="1914525"/>
            <a:ext cx="8462962" cy="2605717"/>
          </a:xfrm>
        </p:spPr>
        <p:txBody>
          <a:bodyPr/>
          <a:lstStyle>
            <a:lvl1pPr marL="0" indent="0">
              <a:buFontTx/>
              <a:buNone/>
              <a:defRPr sz="2000" b="1">
                <a:solidFill>
                  <a:schemeClr val="accent3"/>
                </a:solidFill>
              </a:defRPr>
            </a:lvl1pPr>
            <a:lvl2pPr>
              <a:buFontTx/>
              <a:buNone/>
              <a:defRPr/>
            </a:lvl2pPr>
            <a:lvl3pPr>
              <a:buFontTx/>
              <a:buNone/>
              <a:defRPr/>
            </a:lvl3pPr>
            <a:lvl4pPr>
              <a:buFontTx/>
              <a:buNone/>
              <a:defRPr/>
            </a:lvl4pPr>
            <a:lvl5pPr>
              <a:buFontTx/>
              <a:buNone/>
              <a:defRPr/>
            </a:lvl5pPr>
          </a:lstStyle>
          <a:p>
            <a:pPr lvl="0"/>
            <a:r>
              <a:rPr lang="en-US" dirty="0"/>
              <a:t>Click to edit Master text styles</a:t>
            </a:r>
          </a:p>
        </p:txBody>
      </p:sp>
      <p:sp>
        <p:nvSpPr>
          <p:cNvPr id="10" name="Content Placeholder 9"/>
          <p:cNvSpPr>
            <a:spLocks noGrp="1"/>
          </p:cNvSpPr>
          <p:nvPr>
            <p:ph sz="quarter" idx="11"/>
          </p:nvPr>
        </p:nvSpPr>
        <p:spPr>
          <a:xfrm>
            <a:off x="385763" y="4856672"/>
            <a:ext cx="8462962" cy="1155939"/>
          </a:xfrm>
        </p:spPr>
        <p:txBody>
          <a:bodyPr/>
          <a:lstStyle>
            <a:lvl1pPr>
              <a:buFontTx/>
              <a:buNone/>
              <a:defRPr sz="2400" b="1">
                <a:solidFill>
                  <a:schemeClr val="accent4"/>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Click to edit Master text styles</a:t>
            </a:r>
          </a:p>
        </p:txBody>
      </p:sp>
    </p:spTree>
    <p:extLst>
      <p:ext uri="{BB962C8B-B14F-4D97-AF65-F5344CB8AC3E}">
        <p14:creationId xmlns:p14="http://schemas.microsoft.com/office/powerpoint/2010/main" val="269069923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191550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110" y="617476"/>
            <a:ext cx="8229330" cy="457048"/>
          </a:xfrm>
          <a:prstGeom prst="rect">
            <a:avLst/>
          </a:prstGeom>
        </p:spPr>
        <p:txBody>
          <a:bodyPr>
            <a:spAutoFit/>
          </a:bodyPr>
          <a:lstStyle/>
          <a:p>
            <a:endParaRPr lang="it-IT"/>
          </a:p>
        </p:txBody>
      </p:sp>
      <p:sp>
        <p:nvSpPr>
          <p:cNvPr id="3" name="PlaceHolder 2"/>
          <p:cNvSpPr>
            <a:spLocks noGrp="1"/>
          </p:cNvSpPr>
          <p:nvPr>
            <p:ph type="subTitle"/>
          </p:nvPr>
        </p:nvSpPr>
        <p:spPr>
          <a:xfrm>
            <a:off x="457110" y="3426961"/>
            <a:ext cx="8229330" cy="332399"/>
          </a:xfrm>
          <a:prstGeom prst="rect">
            <a:avLst/>
          </a:prstGeom>
        </p:spPr>
        <p:txBody>
          <a:bodyPr anchor="ctr">
            <a:spAutoFit/>
          </a:bodyPr>
          <a:lstStyle/>
          <a:p>
            <a:endParaRPr lang="it-IT"/>
          </a:p>
        </p:txBody>
      </p:sp>
    </p:spTree>
    <p:extLst>
      <p:ext uri="{BB962C8B-B14F-4D97-AF65-F5344CB8AC3E}">
        <p14:creationId xmlns:p14="http://schemas.microsoft.com/office/powerpoint/2010/main" val="247994655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110" y="617476"/>
            <a:ext cx="8229330" cy="457048"/>
          </a:xfrm>
          <a:prstGeom prst="rect">
            <a:avLst/>
          </a:prstGeom>
        </p:spPr>
        <p:txBody>
          <a:bodyPr>
            <a:spAutoFit/>
          </a:bodyPr>
          <a:lstStyle/>
          <a:p>
            <a:endParaRPr lang="it-IT"/>
          </a:p>
        </p:txBody>
      </p:sp>
      <p:sp>
        <p:nvSpPr>
          <p:cNvPr id="5" name="PlaceHolder 2"/>
          <p:cNvSpPr>
            <a:spLocks noGrp="1"/>
          </p:cNvSpPr>
          <p:nvPr>
            <p:ph type="body"/>
          </p:nvPr>
        </p:nvSpPr>
        <p:spPr>
          <a:xfrm>
            <a:off x="457110" y="1604520"/>
            <a:ext cx="8229330" cy="3977280"/>
          </a:xfrm>
          <a:prstGeom prst="rect">
            <a:avLst/>
          </a:prstGeom>
        </p:spPr>
        <p:txBody>
          <a:bodyPr/>
          <a:lstStyle/>
          <a:p>
            <a:endParaRPr lang="it-IT"/>
          </a:p>
        </p:txBody>
      </p:sp>
    </p:spTree>
    <p:extLst>
      <p:ext uri="{BB962C8B-B14F-4D97-AF65-F5344CB8AC3E}">
        <p14:creationId xmlns:p14="http://schemas.microsoft.com/office/powerpoint/2010/main" val="1578068666"/>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110" y="617476"/>
            <a:ext cx="8229330" cy="457048"/>
          </a:xfrm>
          <a:prstGeom prst="rect">
            <a:avLst/>
          </a:prstGeom>
        </p:spPr>
        <p:txBody>
          <a:bodyPr>
            <a:spAutoFit/>
          </a:bodyPr>
          <a:lstStyle/>
          <a:p>
            <a:endParaRPr lang="it-IT"/>
          </a:p>
        </p:txBody>
      </p:sp>
      <p:sp>
        <p:nvSpPr>
          <p:cNvPr id="7" name="PlaceHolder 2"/>
          <p:cNvSpPr>
            <a:spLocks noGrp="1"/>
          </p:cNvSpPr>
          <p:nvPr>
            <p:ph type="body"/>
          </p:nvPr>
        </p:nvSpPr>
        <p:spPr>
          <a:xfrm>
            <a:off x="457110" y="1604520"/>
            <a:ext cx="4015710" cy="3977280"/>
          </a:xfrm>
          <a:prstGeom prst="rect">
            <a:avLst/>
          </a:prstGeom>
        </p:spPr>
        <p:txBody>
          <a:bodyPr/>
          <a:lstStyle/>
          <a:p>
            <a:endParaRPr lang="it-IT"/>
          </a:p>
        </p:txBody>
      </p:sp>
      <p:sp>
        <p:nvSpPr>
          <p:cNvPr id="8" name="PlaceHolder 3"/>
          <p:cNvSpPr>
            <a:spLocks noGrp="1"/>
          </p:cNvSpPr>
          <p:nvPr>
            <p:ph type="body"/>
          </p:nvPr>
        </p:nvSpPr>
        <p:spPr>
          <a:xfrm>
            <a:off x="4673970" y="1604520"/>
            <a:ext cx="4015710" cy="3977280"/>
          </a:xfrm>
          <a:prstGeom prst="rect">
            <a:avLst/>
          </a:prstGeom>
        </p:spPr>
        <p:txBody>
          <a:bodyPr/>
          <a:lstStyle/>
          <a:p>
            <a:endParaRPr lang="it-IT"/>
          </a:p>
        </p:txBody>
      </p:sp>
    </p:spTree>
    <p:extLst>
      <p:ext uri="{BB962C8B-B14F-4D97-AF65-F5344CB8AC3E}">
        <p14:creationId xmlns:p14="http://schemas.microsoft.com/office/powerpoint/2010/main" val="30170475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4" y="273050"/>
            <a:ext cx="3008313" cy="1162050"/>
          </a:xfrm>
        </p:spPr>
        <p:txBody>
          <a:bodyPr/>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3872024849"/>
      </p:ext>
    </p:extLst>
  </p:cSld>
  <p:clrMapOvr>
    <a:masterClrMapping/>
  </p:clrMapOvr>
  <p:transition>
    <p:wipe dir="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110" y="617476"/>
            <a:ext cx="8229330" cy="457048"/>
          </a:xfrm>
          <a:prstGeom prst="rect">
            <a:avLst/>
          </a:prstGeom>
        </p:spPr>
        <p:txBody>
          <a:bodyPr>
            <a:spAutoFit/>
          </a:bodyPr>
          <a:lstStyle/>
          <a:p>
            <a:endParaRPr lang="it-IT"/>
          </a:p>
        </p:txBody>
      </p:sp>
    </p:spTree>
    <p:extLst>
      <p:ext uri="{BB962C8B-B14F-4D97-AF65-F5344CB8AC3E}">
        <p14:creationId xmlns:p14="http://schemas.microsoft.com/office/powerpoint/2010/main" val="211074569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110" y="2761321"/>
            <a:ext cx="8229330" cy="332399"/>
          </a:xfrm>
          <a:prstGeom prst="rect">
            <a:avLst/>
          </a:prstGeom>
        </p:spPr>
        <p:txBody>
          <a:bodyPr anchor="ctr">
            <a:spAutoFit/>
          </a:bodyPr>
          <a:lstStyle/>
          <a:p>
            <a:endParaRPr lang="it-IT"/>
          </a:p>
        </p:txBody>
      </p:sp>
    </p:spTree>
    <p:extLst>
      <p:ext uri="{BB962C8B-B14F-4D97-AF65-F5344CB8AC3E}">
        <p14:creationId xmlns:p14="http://schemas.microsoft.com/office/powerpoint/2010/main" val="937032958"/>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110" y="617476"/>
            <a:ext cx="8229330" cy="457048"/>
          </a:xfrm>
          <a:prstGeom prst="rect">
            <a:avLst/>
          </a:prstGeom>
        </p:spPr>
        <p:txBody>
          <a:bodyPr>
            <a:spAutoFit/>
          </a:bodyPr>
          <a:lstStyle/>
          <a:p>
            <a:endParaRPr lang="it-IT"/>
          </a:p>
        </p:txBody>
      </p:sp>
      <p:sp>
        <p:nvSpPr>
          <p:cNvPr id="12" name="PlaceHolder 2"/>
          <p:cNvSpPr>
            <a:spLocks noGrp="1"/>
          </p:cNvSpPr>
          <p:nvPr>
            <p:ph type="body"/>
          </p:nvPr>
        </p:nvSpPr>
        <p:spPr>
          <a:xfrm>
            <a:off x="457110" y="1604520"/>
            <a:ext cx="4015710" cy="1896840"/>
          </a:xfrm>
          <a:prstGeom prst="rect">
            <a:avLst/>
          </a:prstGeom>
        </p:spPr>
        <p:txBody>
          <a:bodyPr/>
          <a:lstStyle/>
          <a:p>
            <a:endParaRPr lang="it-IT"/>
          </a:p>
        </p:txBody>
      </p:sp>
      <p:sp>
        <p:nvSpPr>
          <p:cNvPr id="13" name="PlaceHolder 3"/>
          <p:cNvSpPr>
            <a:spLocks noGrp="1"/>
          </p:cNvSpPr>
          <p:nvPr>
            <p:ph type="body"/>
          </p:nvPr>
        </p:nvSpPr>
        <p:spPr>
          <a:xfrm>
            <a:off x="4673970" y="1604520"/>
            <a:ext cx="4015710" cy="3977280"/>
          </a:xfrm>
          <a:prstGeom prst="rect">
            <a:avLst/>
          </a:prstGeom>
        </p:spPr>
        <p:txBody>
          <a:bodyPr/>
          <a:lstStyle/>
          <a:p>
            <a:endParaRPr lang="it-IT"/>
          </a:p>
        </p:txBody>
      </p:sp>
      <p:sp>
        <p:nvSpPr>
          <p:cNvPr id="14" name="PlaceHolder 4"/>
          <p:cNvSpPr>
            <a:spLocks noGrp="1"/>
          </p:cNvSpPr>
          <p:nvPr>
            <p:ph type="body"/>
          </p:nvPr>
        </p:nvSpPr>
        <p:spPr>
          <a:xfrm>
            <a:off x="457110" y="3682080"/>
            <a:ext cx="4015710" cy="1896840"/>
          </a:xfrm>
          <a:prstGeom prst="rect">
            <a:avLst/>
          </a:prstGeom>
        </p:spPr>
        <p:txBody>
          <a:bodyPr/>
          <a:lstStyle/>
          <a:p>
            <a:endParaRPr lang="it-IT"/>
          </a:p>
        </p:txBody>
      </p:sp>
    </p:spTree>
    <p:extLst>
      <p:ext uri="{BB962C8B-B14F-4D97-AF65-F5344CB8AC3E}">
        <p14:creationId xmlns:p14="http://schemas.microsoft.com/office/powerpoint/2010/main" val="386079053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110" y="617476"/>
            <a:ext cx="8229330" cy="457048"/>
          </a:xfrm>
          <a:prstGeom prst="rect">
            <a:avLst/>
          </a:prstGeom>
        </p:spPr>
        <p:txBody>
          <a:bodyPr>
            <a:spAutoFit/>
          </a:bodyPr>
          <a:lstStyle/>
          <a:p>
            <a:endParaRPr lang="it-IT"/>
          </a:p>
        </p:txBody>
      </p:sp>
      <p:sp>
        <p:nvSpPr>
          <p:cNvPr id="16" name="PlaceHolder 2"/>
          <p:cNvSpPr>
            <a:spLocks noGrp="1"/>
          </p:cNvSpPr>
          <p:nvPr>
            <p:ph type="body"/>
          </p:nvPr>
        </p:nvSpPr>
        <p:spPr>
          <a:xfrm>
            <a:off x="457110" y="1604520"/>
            <a:ext cx="4015710" cy="3977280"/>
          </a:xfrm>
          <a:prstGeom prst="rect">
            <a:avLst/>
          </a:prstGeom>
        </p:spPr>
        <p:txBody>
          <a:bodyPr/>
          <a:lstStyle/>
          <a:p>
            <a:endParaRPr lang="it-IT"/>
          </a:p>
        </p:txBody>
      </p:sp>
      <p:sp>
        <p:nvSpPr>
          <p:cNvPr id="17" name="PlaceHolder 3"/>
          <p:cNvSpPr>
            <a:spLocks noGrp="1"/>
          </p:cNvSpPr>
          <p:nvPr>
            <p:ph type="body"/>
          </p:nvPr>
        </p:nvSpPr>
        <p:spPr>
          <a:xfrm>
            <a:off x="4673970" y="1604520"/>
            <a:ext cx="4015710" cy="1896840"/>
          </a:xfrm>
          <a:prstGeom prst="rect">
            <a:avLst/>
          </a:prstGeom>
        </p:spPr>
        <p:txBody>
          <a:bodyPr/>
          <a:lstStyle/>
          <a:p>
            <a:endParaRPr lang="it-IT"/>
          </a:p>
        </p:txBody>
      </p:sp>
      <p:sp>
        <p:nvSpPr>
          <p:cNvPr id="18" name="PlaceHolder 4"/>
          <p:cNvSpPr>
            <a:spLocks noGrp="1"/>
          </p:cNvSpPr>
          <p:nvPr>
            <p:ph type="body"/>
          </p:nvPr>
        </p:nvSpPr>
        <p:spPr>
          <a:xfrm>
            <a:off x="4673970" y="3682080"/>
            <a:ext cx="4015710" cy="1896840"/>
          </a:xfrm>
          <a:prstGeom prst="rect">
            <a:avLst/>
          </a:prstGeom>
        </p:spPr>
        <p:txBody>
          <a:bodyPr/>
          <a:lstStyle/>
          <a:p>
            <a:endParaRPr lang="it-IT"/>
          </a:p>
        </p:txBody>
      </p:sp>
    </p:spTree>
    <p:extLst>
      <p:ext uri="{BB962C8B-B14F-4D97-AF65-F5344CB8AC3E}">
        <p14:creationId xmlns:p14="http://schemas.microsoft.com/office/powerpoint/2010/main" val="3430505127"/>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110" y="617476"/>
            <a:ext cx="8229330" cy="457048"/>
          </a:xfrm>
          <a:prstGeom prst="rect">
            <a:avLst/>
          </a:prstGeom>
        </p:spPr>
        <p:txBody>
          <a:bodyPr>
            <a:spAutoFit/>
          </a:bodyPr>
          <a:lstStyle/>
          <a:p>
            <a:endParaRPr lang="it-IT"/>
          </a:p>
        </p:txBody>
      </p:sp>
      <p:sp>
        <p:nvSpPr>
          <p:cNvPr id="20" name="PlaceHolder 2"/>
          <p:cNvSpPr>
            <a:spLocks noGrp="1"/>
          </p:cNvSpPr>
          <p:nvPr>
            <p:ph type="body"/>
          </p:nvPr>
        </p:nvSpPr>
        <p:spPr>
          <a:xfrm>
            <a:off x="457110" y="1604520"/>
            <a:ext cx="4015710" cy="1896840"/>
          </a:xfrm>
          <a:prstGeom prst="rect">
            <a:avLst/>
          </a:prstGeom>
        </p:spPr>
        <p:txBody>
          <a:bodyPr/>
          <a:lstStyle/>
          <a:p>
            <a:endParaRPr lang="it-IT"/>
          </a:p>
        </p:txBody>
      </p:sp>
      <p:sp>
        <p:nvSpPr>
          <p:cNvPr id="21" name="PlaceHolder 3"/>
          <p:cNvSpPr>
            <a:spLocks noGrp="1"/>
          </p:cNvSpPr>
          <p:nvPr>
            <p:ph type="body"/>
          </p:nvPr>
        </p:nvSpPr>
        <p:spPr>
          <a:xfrm>
            <a:off x="4673970" y="1604520"/>
            <a:ext cx="4015710" cy="1896840"/>
          </a:xfrm>
          <a:prstGeom prst="rect">
            <a:avLst/>
          </a:prstGeom>
        </p:spPr>
        <p:txBody>
          <a:bodyPr/>
          <a:lstStyle/>
          <a:p>
            <a:endParaRPr lang="it-IT"/>
          </a:p>
        </p:txBody>
      </p:sp>
      <p:sp>
        <p:nvSpPr>
          <p:cNvPr id="22" name="PlaceHolder 4"/>
          <p:cNvSpPr>
            <a:spLocks noGrp="1"/>
          </p:cNvSpPr>
          <p:nvPr>
            <p:ph type="body"/>
          </p:nvPr>
        </p:nvSpPr>
        <p:spPr>
          <a:xfrm>
            <a:off x="457110" y="3682080"/>
            <a:ext cx="8229330" cy="1896840"/>
          </a:xfrm>
          <a:prstGeom prst="rect">
            <a:avLst/>
          </a:prstGeom>
        </p:spPr>
        <p:txBody>
          <a:bodyPr/>
          <a:lstStyle/>
          <a:p>
            <a:endParaRPr lang="it-IT"/>
          </a:p>
        </p:txBody>
      </p:sp>
    </p:spTree>
    <p:extLst>
      <p:ext uri="{BB962C8B-B14F-4D97-AF65-F5344CB8AC3E}">
        <p14:creationId xmlns:p14="http://schemas.microsoft.com/office/powerpoint/2010/main" val="254893586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110" y="617476"/>
            <a:ext cx="8229330" cy="457048"/>
          </a:xfrm>
          <a:prstGeom prst="rect">
            <a:avLst/>
          </a:prstGeom>
        </p:spPr>
        <p:txBody>
          <a:bodyPr>
            <a:spAutoFit/>
          </a:bodyPr>
          <a:lstStyle/>
          <a:p>
            <a:endParaRPr lang="it-IT"/>
          </a:p>
        </p:txBody>
      </p:sp>
      <p:sp>
        <p:nvSpPr>
          <p:cNvPr id="24" name="PlaceHolder 2"/>
          <p:cNvSpPr>
            <a:spLocks noGrp="1"/>
          </p:cNvSpPr>
          <p:nvPr>
            <p:ph type="body"/>
          </p:nvPr>
        </p:nvSpPr>
        <p:spPr>
          <a:xfrm>
            <a:off x="457110" y="1604520"/>
            <a:ext cx="8229330" cy="1896840"/>
          </a:xfrm>
          <a:prstGeom prst="rect">
            <a:avLst/>
          </a:prstGeom>
        </p:spPr>
        <p:txBody>
          <a:bodyPr/>
          <a:lstStyle/>
          <a:p>
            <a:endParaRPr lang="it-IT"/>
          </a:p>
        </p:txBody>
      </p:sp>
      <p:sp>
        <p:nvSpPr>
          <p:cNvPr id="25" name="PlaceHolder 3"/>
          <p:cNvSpPr>
            <a:spLocks noGrp="1"/>
          </p:cNvSpPr>
          <p:nvPr>
            <p:ph type="body"/>
          </p:nvPr>
        </p:nvSpPr>
        <p:spPr>
          <a:xfrm>
            <a:off x="457110" y="3682080"/>
            <a:ext cx="8229330" cy="1896840"/>
          </a:xfrm>
          <a:prstGeom prst="rect">
            <a:avLst/>
          </a:prstGeom>
        </p:spPr>
        <p:txBody>
          <a:bodyPr/>
          <a:lstStyle/>
          <a:p>
            <a:endParaRPr lang="it-IT"/>
          </a:p>
        </p:txBody>
      </p:sp>
    </p:spTree>
    <p:extLst>
      <p:ext uri="{BB962C8B-B14F-4D97-AF65-F5344CB8AC3E}">
        <p14:creationId xmlns:p14="http://schemas.microsoft.com/office/powerpoint/2010/main" val="405645925"/>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110" y="617476"/>
            <a:ext cx="8229330" cy="457048"/>
          </a:xfrm>
          <a:prstGeom prst="rect">
            <a:avLst/>
          </a:prstGeom>
        </p:spPr>
        <p:txBody>
          <a:bodyPr>
            <a:spAutoFit/>
          </a:bodyPr>
          <a:lstStyle/>
          <a:p>
            <a:endParaRPr lang="it-IT"/>
          </a:p>
        </p:txBody>
      </p:sp>
      <p:sp>
        <p:nvSpPr>
          <p:cNvPr id="27" name="PlaceHolder 2"/>
          <p:cNvSpPr>
            <a:spLocks noGrp="1"/>
          </p:cNvSpPr>
          <p:nvPr>
            <p:ph type="body"/>
          </p:nvPr>
        </p:nvSpPr>
        <p:spPr>
          <a:xfrm>
            <a:off x="457110" y="1604520"/>
            <a:ext cx="4015710" cy="1896840"/>
          </a:xfrm>
          <a:prstGeom prst="rect">
            <a:avLst/>
          </a:prstGeom>
        </p:spPr>
        <p:txBody>
          <a:bodyPr/>
          <a:lstStyle/>
          <a:p>
            <a:endParaRPr lang="it-IT"/>
          </a:p>
        </p:txBody>
      </p:sp>
      <p:sp>
        <p:nvSpPr>
          <p:cNvPr id="28" name="PlaceHolder 3"/>
          <p:cNvSpPr>
            <a:spLocks noGrp="1"/>
          </p:cNvSpPr>
          <p:nvPr>
            <p:ph type="body"/>
          </p:nvPr>
        </p:nvSpPr>
        <p:spPr>
          <a:xfrm>
            <a:off x="4673970" y="1604520"/>
            <a:ext cx="4015710" cy="1896840"/>
          </a:xfrm>
          <a:prstGeom prst="rect">
            <a:avLst/>
          </a:prstGeom>
        </p:spPr>
        <p:txBody>
          <a:bodyPr/>
          <a:lstStyle/>
          <a:p>
            <a:endParaRPr lang="it-IT"/>
          </a:p>
        </p:txBody>
      </p:sp>
      <p:sp>
        <p:nvSpPr>
          <p:cNvPr id="29" name="PlaceHolder 4"/>
          <p:cNvSpPr>
            <a:spLocks noGrp="1"/>
          </p:cNvSpPr>
          <p:nvPr>
            <p:ph type="body"/>
          </p:nvPr>
        </p:nvSpPr>
        <p:spPr>
          <a:xfrm>
            <a:off x="457110" y="3682080"/>
            <a:ext cx="4015710" cy="1896840"/>
          </a:xfrm>
          <a:prstGeom prst="rect">
            <a:avLst/>
          </a:prstGeom>
        </p:spPr>
        <p:txBody>
          <a:bodyPr/>
          <a:lstStyle/>
          <a:p>
            <a:endParaRPr lang="it-IT"/>
          </a:p>
        </p:txBody>
      </p:sp>
      <p:sp>
        <p:nvSpPr>
          <p:cNvPr id="30" name="PlaceHolder 5"/>
          <p:cNvSpPr>
            <a:spLocks noGrp="1"/>
          </p:cNvSpPr>
          <p:nvPr>
            <p:ph type="body"/>
          </p:nvPr>
        </p:nvSpPr>
        <p:spPr>
          <a:xfrm>
            <a:off x="4673970" y="3682080"/>
            <a:ext cx="4015710" cy="1896840"/>
          </a:xfrm>
          <a:prstGeom prst="rect">
            <a:avLst/>
          </a:prstGeom>
        </p:spPr>
        <p:txBody>
          <a:bodyPr/>
          <a:lstStyle/>
          <a:p>
            <a:endParaRPr lang="it-IT"/>
          </a:p>
        </p:txBody>
      </p:sp>
    </p:spTree>
    <p:extLst>
      <p:ext uri="{BB962C8B-B14F-4D97-AF65-F5344CB8AC3E}">
        <p14:creationId xmlns:p14="http://schemas.microsoft.com/office/powerpoint/2010/main" val="346919672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110" y="617476"/>
            <a:ext cx="8229330" cy="457048"/>
          </a:xfrm>
          <a:prstGeom prst="rect">
            <a:avLst/>
          </a:prstGeom>
        </p:spPr>
        <p:txBody>
          <a:bodyPr>
            <a:spAutoFit/>
          </a:bodyPr>
          <a:lstStyle/>
          <a:p>
            <a:endParaRPr lang="it-IT"/>
          </a:p>
        </p:txBody>
      </p:sp>
      <p:sp>
        <p:nvSpPr>
          <p:cNvPr id="32" name="PlaceHolder 2"/>
          <p:cNvSpPr>
            <a:spLocks noGrp="1"/>
          </p:cNvSpPr>
          <p:nvPr>
            <p:ph type="body"/>
          </p:nvPr>
        </p:nvSpPr>
        <p:spPr>
          <a:xfrm>
            <a:off x="457110" y="1604520"/>
            <a:ext cx="2649780" cy="1896840"/>
          </a:xfrm>
          <a:prstGeom prst="rect">
            <a:avLst/>
          </a:prstGeom>
        </p:spPr>
        <p:txBody>
          <a:bodyPr/>
          <a:lstStyle/>
          <a:p>
            <a:endParaRPr lang="it-IT"/>
          </a:p>
        </p:txBody>
      </p:sp>
      <p:sp>
        <p:nvSpPr>
          <p:cNvPr id="33" name="PlaceHolder 3"/>
          <p:cNvSpPr>
            <a:spLocks noGrp="1"/>
          </p:cNvSpPr>
          <p:nvPr>
            <p:ph type="body"/>
          </p:nvPr>
        </p:nvSpPr>
        <p:spPr>
          <a:xfrm>
            <a:off x="3239730" y="1604520"/>
            <a:ext cx="2649780" cy="1896840"/>
          </a:xfrm>
          <a:prstGeom prst="rect">
            <a:avLst/>
          </a:prstGeom>
        </p:spPr>
        <p:txBody>
          <a:bodyPr/>
          <a:lstStyle/>
          <a:p>
            <a:endParaRPr lang="it-IT"/>
          </a:p>
        </p:txBody>
      </p:sp>
      <p:sp>
        <p:nvSpPr>
          <p:cNvPr id="34" name="PlaceHolder 4"/>
          <p:cNvSpPr>
            <a:spLocks noGrp="1"/>
          </p:cNvSpPr>
          <p:nvPr>
            <p:ph type="body"/>
          </p:nvPr>
        </p:nvSpPr>
        <p:spPr>
          <a:xfrm>
            <a:off x="6022350" y="1604520"/>
            <a:ext cx="2649780" cy="1896840"/>
          </a:xfrm>
          <a:prstGeom prst="rect">
            <a:avLst/>
          </a:prstGeom>
        </p:spPr>
        <p:txBody>
          <a:bodyPr/>
          <a:lstStyle/>
          <a:p>
            <a:endParaRPr lang="it-IT"/>
          </a:p>
        </p:txBody>
      </p:sp>
      <p:sp>
        <p:nvSpPr>
          <p:cNvPr id="35" name="PlaceHolder 5"/>
          <p:cNvSpPr>
            <a:spLocks noGrp="1"/>
          </p:cNvSpPr>
          <p:nvPr>
            <p:ph type="body"/>
          </p:nvPr>
        </p:nvSpPr>
        <p:spPr>
          <a:xfrm>
            <a:off x="457110" y="3682080"/>
            <a:ext cx="2649780" cy="1896840"/>
          </a:xfrm>
          <a:prstGeom prst="rect">
            <a:avLst/>
          </a:prstGeom>
        </p:spPr>
        <p:txBody>
          <a:bodyPr/>
          <a:lstStyle/>
          <a:p>
            <a:endParaRPr lang="it-IT"/>
          </a:p>
        </p:txBody>
      </p:sp>
      <p:sp>
        <p:nvSpPr>
          <p:cNvPr id="36" name="PlaceHolder 6"/>
          <p:cNvSpPr>
            <a:spLocks noGrp="1"/>
          </p:cNvSpPr>
          <p:nvPr>
            <p:ph type="body"/>
          </p:nvPr>
        </p:nvSpPr>
        <p:spPr>
          <a:xfrm>
            <a:off x="3239730" y="3682080"/>
            <a:ext cx="2649780" cy="1896840"/>
          </a:xfrm>
          <a:prstGeom prst="rect">
            <a:avLst/>
          </a:prstGeom>
        </p:spPr>
        <p:txBody>
          <a:bodyPr/>
          <a:lstStyle/>
          <a:p>
            <a:endParaRPr lang="it-IT"/>
          </a:p>
        </p:txBody>
      </p:sp>
      <p:sp>
        <p:nvSpPr>
          <p:cNvPr id="37" name="PlaceHolder 7"/>
          <p:cNvSpPr>
            <a:spLocks noGrp="1"/>
          </p:cNvSpPr>
          <p:nvPr>
            <p:ph type="body"/>
          </p:nvPr>
        </p:nvSpPr>
        <p:spPr>
          <a:xfrm>
            <a:off x="6022350" y="3682080"/>
            <a:ext cx="2649780" cy="1896840"/>
          </a:xfrm>
          <a:prstGeom prst="rect">
            <a:avLst/>
          </a:prstGeom>
        </p:spPr>
        <p:txBody>
          <a:bodyPr/>
          <a:lstStyle/>
          <a:p>
            <a:endParaRPr lang="it-IT"/>
          </a:p>
        </p:txBody>
      </p:sp>
    </p:spTree>
    <p:extLst>
      <p:ext uri="{BB962C8B-B14F-4D97-AF65-F5344CB8AC3E}">
        <p14:creationId xmlns:p14="http://schemas.microsoft.com/office/powerpoint/2010/main" val="3325011226"/>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8961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4" name="CasellaDiTesto 6">
            <a:extLst>
              <a:ext uri="{FF2B5EF4-FFF2-40B4-BE49-F238E27FC236}">
                <a16:creationId xmlns:a16="http://schemas.microsoft.com/office/drawing/2014/main" id="{50919ED6-1295-7D94-A1A6-0730381B79DD}"/>
              </a:ext>
            </a:extLst>
          </p:cNvPr>
          <p:cNvSpPr txBox="1">
            <a:spLocks noChangeArrowheads="1"/>
          </p:cNvSpPr>
          <p:nvPr userDrawn="1"/>
        </p:nvSpPr>
        <p:spPr bwMode="auto">
          <a:xfrm>
            <a:off x="8489950" y="1946275"/>
            <a:ext cx="185738" cy="369888"/>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it-IT" altLang="it-IT">
              <a:latin typeface="PT Sans Regular"/>
            </a:endParaRPr>
          </a:p>
        </p:txBody>
      </p:sp>
      <p:sp>
        <p:nvSpPr>
          <p:cNvPr id="2" name="Titolo 1"/>
          <p:cNvSpPr>
            <a:spLocks noGrp="1"/>
          </p:cNvSpPr>
          <p:nvPr>
            <p:ph type="ctrTitle"/>
          </p:nvPr>
        </p:nvSpPr>
        <p:spPr>
          <a:xfrm>
            <a:off x="1143000" y="1122363"/>
            <a:ext cx="6858000" cy="2387600"/>
          </a:xfrm>
        </p:spPr>
        <p:txBody>
          <a:bodyPr anchor="b"/>
          <a:lstStyle>
            <a:lvl1pPr algn="ctr">
              <a:defRPr sz="4500"/>
            </a:lvl1pPr>
          </a:lstStyle>
          <a:p>
            <a:r>
              <a:rPr lang="it-IT"/>
              <a:t>Fare clic per modificare lo stile del titolo dello schema</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Tree>
    <p:extLst>
      <p:ext uri="{BB962C8B-B14F-4D97-AF65-F5344CB8AC3E}">
        <p14:creationId xmlns:p14="http://schemas.microsoft.com/office/powerpoint/2010/main" val="23995613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3895656492"/>
      </p:ext>
    </p:extLst>
  </p:cSld>
  <p:clrMapOvr>
    <a:masterClrMapping/>
  </p:clrMapOvr>
  <p:transition>
    <p:wipe dir="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 Placeholder 8"/>
          <p:cNvSpPr>
            <a:spLocks noGrp="1"/>
          </p:cNvSpPr>
          <p:nvPr>
            <p:ph type="body" sz="quarter" idx="10"/>
          </p:nvPr>
        </p:nvSpPr>
        <p:spPr>
          <a:xfrm>
            <a:off x="90487" y="6280151"/>
            <a:ext cx="4481513" cy="441325"/>
          </a:xfrm>
        </p:spPr>
        <p:txBody>
          <a:bodyPr anchor="b">
            <a:noAutofit/>
          </a:bodyPr>
          <a:lstStyle>
            <a:lvl1pPr marL="0" indent="0">
              <a:lnSpc>
                <a:spcPct val="100000"/>
              </a:lnSpc>
              <a:spcBef>
                <a:spcPts val="0"/>
              </a:spcBef>
              <a:buNone/>
              <a:defRPr sz="750"/>
            </a:lvl1pPr>
          </a:lstStyle>
          <a:p>
            <a:pPr lvl="0"/>
            <a:r>
              <a:rPr lang="it-IT"/>
              <a:t>Fare clic per modificare gli stili del testo dello schema</a:t>
            </a:r>
          </a:p>
        </p:txBody>
      </p:sp>
      <p:sp>
        <p:nvSpPr>
          <p:cNvPr id="10" name="Text Placeholder 8"/>
          <p:cNvSpPr>
            <a:spLocks noGrp="1"/>
          </p:cNvSpPr>
          <p:nvPr>
            <p:ph type="body" sz="quarter" idx="11"/>
          </p:nvPr>
        </p:nvSpPr>
        <p:spPr>
          <a:xfrm>
            <a:off x="4572000" y="6280150"/>
            <a:ext cx="4481513" cy="441325"/>
          </a:xfrm>
        </p:spPr>
        <p:txBody>
          <a:bodyPr anchor="b">
            <a:noAutofit/>
          </a:bodyPr>
          <a:lstStyle>
            <a:lvl1pPr marL="0" indent="0" algn="r">
              <a:lnSpc>
                <a:spcPct val="100000"/>
              </a:lnSpc>
              <a:spcBef>
                <a:spcPts val="0"/>
              </a:spcBef>
              <a:buNone/>
              <a:defRPr sz="750"/>
            </a:lvl1pPr>
          </a:lstStyle>
          <a:p>
            <a:pPr lvl="0"/>
            <a:r>
              <a:rPr lang="it-IT"/>
              <a:t>Fare clic per modificare gli stili del testo dello schema</a:t>
            </a:r>
          </a:p>
        </p:txBody>
      </p:sp>
    </p:spTree>
    <p:extLst>
      <p:ext uri="{BB962C8B-B14F-4D97-AF65-F5344CB8AC3E}">
        <p14:creationId xmlns:p14="http://schemas.microsoft.com/office/powerpoint/2010/main" val="176427326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a:extLst>
              <a:ext uri="{FF2B5EF4-FFF2-40B4-BE49-F238E27FC236}">
                <a16:creationId xmlns:a16="http://schemas.microsoft.com/office/drawing/2014/main" id="{BB01FA96-130F-3CB5-9185-5C324CAF089A}"/>
              </a:ext>
            </a:extLst>
          </p:cNvPr>
          <p:cNvSpPr>
            <a:spLocks noGrp="1"/>
          </p:cNvSpPr>
          <p:nvPr>
            <p:ph type="dt" sz="half" idx="10"/>
          </p:nvPr>
        </p:nvSpPr>
        <p:spPr/>
        <p:txBody>
          <a:bodyPr/>
          <a:lstStyle>
            <a:lvl1pPr>
              <a:defRPr/>
            </a:lvl1pPr>
          </a:lstStyle>
          <a:p>
            <a:pPr>
              <a:defRPr/>
            </a:pPr>
            <a:fld id="{ECCACB54-AA2A-4A04-8F64-60C24DF15BF9}" type="datetimeFigureOut">
              <a:rPr lang="en-US"/>
              <a:pPr>
                <a:defRPr/>
              </a:pPr>
              <a:t>12/3/2022</a:t>
            </a:fld>
            <a:endParaRPr lang="en-US" dirty="0"/>
          </a:p>
        </p:txBody>
      </p:sp>
      <p:sp>
        <p:nvSpPr>
          <p:cNvPr id="5" name="Footer Placeholder 4">
            <a:extLst>
              <a:ext uri="{FF2B5EF4-FFF2-40B4-BE49-F238E27FC236}">
                <a16:creationId xmlns:a16="http://schemas.microsoft.com/office/drawing/2014/main" id="{A86D0D63-2D82-D337-B370-49F2786E409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1415825-A03E-83DC-AEF7-B1A54CD68C06}"/>
              </a:ext>
            </a:extLst>
          </p:cNvPr>
          <p:cNvSpPr>
            <a:spLocks noGrp="1"/>
          </p:cNvSpPr>
          <p:nvPr>
            <p:ph type="sldNum" sz="quarter" idx="12"/>
          </p:nvPr>
        </p:nvSpPr>
        <p:spPr/>
        <p:txBody>
          <a:bodyPr/>
          <a:lstStyle>
            <a:lvl1pPr>
              <a:defRPr/>
            </a:lvl1pPr>
          </a:lstStyle>
          <a:p>
            <a:pPr>
              <a:defRPr/>
            </a:pPr>
            <a:fld id="{1114621E-48DF-4446-80FC-2FA5AE903BEE}" type="slidenum">
              <a:rPr lang="en-US"/>
              <a:pPr>
                <a:defRPr/>
              </a:pPr>
              <a:t>‹N›</a:t>
            </a:fld>
            <a:endParaRPr lang="en-US" dirty="0"/>
          </a:p>
        </p:txBody>
      </p:sp>
    </p:spTree>
    <p:extLst>
      <p:ext uri="{BB962C8B-B14F-4D97-AF65-F5344CB8AC3E}">
        <p14:creationId xmlns:p14="http://schemas.microsoft.com/office/powerpoint/2010/main" val="127739587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09900" y="127000"/>
            <a:ext cx="5715000" cy="558801"/>
          </a:xfrm>
          <a:prstGeom prst="rect">
            <a:avLst/>
          </a:prstGeom>
        </p:spPr>
        <p:txBody>
          <a:bodyPr anchor="ctr"/>
          <a:lstStyle>
            <a:lvl1pPr>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495300" y="1195916"/>
            <a:ext cx="8153400" cy="4823884"/>
          </a:xfrm>
          <a:prstGeom prst="rect">
            <a:avLst/>
          </a:prstGeom>
        </p:spPr>
        <p:txBody>
          <a:bodyPr/>
          <a:lstStyle>
            <a:lvl1pPr marL="0" indent="0" algn="l">
              <a:buNone/>
              <a:defRPr>
                <a:solidFill>
                  <a:srgbClr val="075C67"/>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6" name="Text Placeholder 5"/>
          <p:cNvSpPr>
            <a:spLocks noGrp="1"/>
          </p:cNvSpPr>
          <p:nvPr>
            <p:ph type="body" sz="quarter" idx="12"/>
          </p:nvPr>
        </p:nvSpPr>
        <p:spPr>
          <a:xfrm>
            <a:off x="514350" y="6326716"/>
            <a:ext cx="5905500" cy="404285"/>
          </a:xfrm>
          <a:prstGeom prst="rect">
            <a:avLst/>
          </a:prstGeom>
        </p:spPr>
        <p:txBody>
          <a:bodyPr/>
          <a:lstStyle>
            <a:lvl1pPr marL="0" indent="0">
              <a:buNone/>
              <a:defRPr sz="800"/>
            </a:lvl1pPr>
          </a:lstStyle>
          <a:p>
            <a:pPr lvl="0"/>
            <a:r>
              <a:rPr lang="it-IT"/>
              <a:t>Fare clic per modificare gli stili del testo dello schema</a:t>
            </a:r>
          </a:p>
        </p:txBody>
      </p:sp>
    </p:spTree>
    <p:extLst>
      <p:ext uri="{BB962C8B-B14F-4D97-AF65-F5344CB8AC3E}">
        <p14:creationId xmlns:p14="http://schemas.microsoft.com/office/powerpoint/2010/main" val="1677461877"/>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p:cSld name="Opening slide">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EC1F843C-7090-06C4-07AF-F971AF024377}"/>
              </a:ext>
            </a:extLst>
          </p:cNvPr>
          <p:cNvSpPr txBox="1">
            <a:spLocks noChangeArrowheads="1"/>
          </p:cNvSpPr>
          <p:nvPr/>
        </p:nvSpPr>
        <p:spPr bwMode="auto">
          <a:xfrm>
            <a:off x="342900" y="5449888"/>
            <a:ext cx="184150" cy="368300"/>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it-IT" altLang="it-IT"/>
          </a:p>
        </p:txBody>
      </p:sp>
      <p:sp>
        <p:nvSpPr>
          <p:cNvPr id="8" name="Picture Placeholder 6"/>
          <p:cNvSpPr>
            <a:spLocks noGrp="1"/>
          </p:cNvSpPr>
          <p:nvPr>
            <p:ph type="pic" sz="quarter" idx="14"/>
          </p:nvPr>
        </p:nvSpPr>
        <p:spPr>
          <a:xfrm>
            <a:off x="-1" y="-25054"/>
            <a:ext cx="9161059" cy="6150842"/>
          </a:xfrm>
          <a:custGeom>
            <a:avLst/>
            <a:gdLst>
              <a:gd name="connsiteX0" fmla="*/ 0 w 5368925"/>
              <a:gd name="connsiteY0" fmla="*/ 0 h 2065337"/>
              <a:gd name="connsiteX1" fmla="*/ 5368925 w 5368925"/>
              <a:gd name="connsiteY1" fmla="*/ 0 h 2065337"/>
              <a:gd name="connsiteX2" fmla="*/ 5368925 w 5368925"/>
              <a:gd name="connsiteY2" fmla="*/ 2065337 h 2065337"/>
              <a:gd name="connsiteX3" fmla="*/ 0 w 5368925"/>
              <a:gd name="connsiteY3" fmla="*/ 2065337 h 2065337"/>
              <a:gd name="connsiteX4" fmla="*/ 0 w 5368925"/>
              <a:gd name="connsiteY4" fmla="*/ 0 h 2065337"/>
              <a:gd name="connsiteX0" fmla="*/ 0 w 6719931"/>
              <a:gd name="connsiteY0" fmla="*/ 0 h 4165986"/>
              <a:gd name="connsiteX1" fmla="*/ 6719931 w 6719931"/>
              <a:gd name="connsiteY1" fmla="*/ 2100649 h 4165986"/>
              <a:gd name="connsiteX2" fmla="*/ 6719931 w 6719931"/>
              <a:gd name="connsiteY2" fmla="*/ 4165986 h 4165986"/>
              <a:gd name="connsiteX3" fmla="*/ 1351006 w 6719931"/>
              <a:gd name="connsiteY3" fmla="*/ 4165986 h 4165986"/>
              <a:gd name="connsiteX4" fmla="*/ 0 w 6719931"/>
              <a:gd name="connsiteY4" fmla="*/ 0 h 4165986"/>
              <a:gd name="connsiteX0" fmla="*/ 0 w 12214569"/>
              <a:gd name="connsiteY0" fmla="*/ 0 h 4165986"/>
              <a:gd name="connsiteX1" fmla="*/ 12214569 w 12214569"/>
              <a:gd name="connsiteY1" fmla="*/ 0 h 4165986"/>
              <a:gd name="connsiteX2" fmla="*/ 6719931 w 12214569"/>
              <a:gd name="connsiteY2" fmla="*/ 4165986 h 4165986"/>
              <a:gd name="connsiteX3" fmla="*/ 1351006 w 12214569"/>
              <a:gd name="connsiteY3" fmla="*/ 4165986 h 4165986"/>
              <a:gd name="connsiteX4" fmla="*/ 0 w 12214569"/>
              <a:gd name="connsiteY4" fmla="*/ 0 h 4165986"/>
              <a:gd name="connsiteX0" fmla="*/ 0 w 12214569"/>
              <a:gd name="connsiteY0" fmla="*/ 0 h 5475802"/>
              <a:gd name="connsiteX1" fmla="*/ 12214569 w 12214569"/>
              <a:gd name="connsiteY1" fmla="*/ 0 h 5475802"/>
              <a:gd name="connsiteX2" fmla="*/ 11020082 w 12214569"/>
              <a:gd name="connsiteY2" fmla="*/ 5475802 h 5475802"/>
              <a:gd name="connsiteX3" fmla="*/ 1351006 w 12214569"/>
              <a:gd name="connsiteY3" fmla="*/ 4165986 h 5475802"/>
              <a:gd name="connsiteX4" fmla="*/ 0 w 12214569"/>
              <a:gd name="connsiteY4" fmla="*/ 0 h 5475802"/>
              <a:gd name="connsiteX0" fmla="*/ 0 w 12214569"/>
              <a:gd name="connsiteY0" fmla="*/ 0 h 5245143"/>
              <a:gd name="connsiteX1" fmla="*/ 12214569 w 12214569"/>
              <a:gd name="connsiteY1" fmla="*/ 0 h 5245143"/>
              <a:gd name="connsiteX2" fmla="*/ 12181617 w 12214569"/>
              <a:gd name="connsiteY2" fmla="*/ 5245143 h 5245143"/>
              <a:gd name="connsiteX3" fmla="*/ 1351006 w 12214569"/>
              <a:gd name="connsiteY3" fmla="*/ 4165986 h 5245143"/>
              <a:gd name="connsiteX4" fmla="*/ 0 w 12214569"/>
              <a:gd name="connsiteY4" fmla="*/ 0 h 5245143"/>
              <a:gd name="connsiteX0" fmla="*/ 0 w 12214569"/>
              <a:gd name="connsiteY0" fmla="*/ 0 h 5278094"/>
              <a:gd name="connsiteX1" fmla="*/ 12214569 w 12214569"/>
              <a:gd name="connsiteY1" fmla="*/ 0 h 5278094"/>
              <a:gd name="connsiteX2" fmla="*/ 12181617 w 12214569"/>
              <a:gd name="connsiteY2" fmla="*/ 5245143 h 5278094"/>
              <a:gd name="connsiteX3" fmla="*/ 8238 w 12214569"/>
              <a:gd name="connsiteY3" fmla="*/ 5278094 h 5278094"/>
              <a:gd name="connsiteX4" fmla="*/ 0 w 12214569"/>
              <a:gd name="connsiteY4" fmla="*/ 0 h 5278094"/>
              <a:gd name="connsiteX0" fmla="*/ 0 w 12214569"/>
              <a:gd name="connsiteY0" fmla="*/ 0 h 5278094"/>
              <a:gd name="connsiteX1" fmla="*/ 12214569 w 12214569"/>
              <a:gd name="connsiteY1" fmla="*/ 0 h 5278094"/>
              <a:gd name="connsiteX2" fmla="*/ 12181617 w 12214569"/>
              <a:gd name="connsiteY2" fmla="*/ 5245143 h 5278094"/>
              <a:gd name="connsiteX3" fmla="*/ 1146390 w 12214569"/>
              <a:gd name="connsiteY3" fmla="*/ 5262477 h 5278094"/>
              <a:gd name="connsiteX4" fmla="*/ 8238 w 12214569"/>
              <a:gd name="connsiteY4" fmla="*/ 5278094 h 5278094"/>
              <a:gd name="connsiteX5" fmla="*/ 0 w 12214569"/>
              <a:gd name="connsiteY5" fmla="*/ 0 h 5278094"/>
              <a:gd name="connsiteX0" fmla="*/ 0 w 12214569"/>
              <a:gd name="connsiteY0" fmla="*/ 0 h 5575515"/>
              <a:gd name="connsiteX1" fmla="*/ 12214569 w 12214569"/>
              <a:gd name="connsiteY1" fmla="*/ 0 h 5575515"/>
              <a:gd name="connsiteX2" fmla="*/ 12181617 w 12214569"/>
              <a:gd name="connsiteY2" fmla="*/ 5245143 h 5575515"/>
              <a:gd name="connsiteX3" fmla="*/ 1492380 w 12214569"/>
              <a:gd name="connsiteY3" fmla="*/ 5575515 h 5575515"/>
              <a:gd name="connsiteX4" fmla="*/ 8238 w 12214569"/>
              <a:gd name="connsiteY4" fmla="*/ 5278094 h 5575515"/>
              <a:gd name="connsiteX5" fmla="*/ 0 w 12214569"/>
              <a:gd name="connsiteY5" fmla="*/ 0 h 5575515"/>
              <a:gd name="connsiteX0" fmla="*/ 0 w 12214569"/>
              <a:gd name="connsiteY0" fmla="*/ 0 h 5723796"/>
              <a:gd name="connsiteX1" fmla="*/ 12214569 w 12214569"/>
              <a:gd name="connsiteY1" fmla="*/ 0 h 5723796"/>
              <a:gd name="connsiteX2" fmla="*/ 12181617 w 12214569"/>
              <a:gd name="connsiteY2" fmla="*/ 5245143 h 5723796"/>
              <a:gd name="connsiteX3" fmla="*/ 3065808 w 12214569"/>
              <a:gd name="connsiteY3" fmla="*/ 5723796 h 5723796"/>
              <a:gd name="connsiteX4" fmla="*/ 8238 w 12214569"/>
              <a:gd name="connsiteY4" fmla="*/ 5278094 h 5723796"/>
              <a:gd name="connsiteX5" fmla="*/ 0 w 12214569"/>
              <a:gd name="connsiteY5" fmla="*/ 0 h 5723796"/>
              <a:gd name="connsiteX0" fmla="*/ 0 w 12214569"/>
              <a:gd name="connsiteY0" fmla="*/ 0 h 5723796"/>
              <a:gd name="connsiteX1" fmla="*/ 12214569 w 12214569"/>
              <a:gd name="connsiteY1" fmla="*/ 0 h 5723796"/>
              <a:gd name="connsiteX2" fmla="*/ 12181617 w 12214569"/>
              <a:gd name="connsiteY2" fmla="*/ 5245143 h 5723796"/>
              <a:gd name="connsiteX3" fmla="*/ 3065808 w 12214569"/>
              <a:gd name="connsiteY3" fmla="*/ 5723796 h 5723796"/>
              <a:gd name="connsiteX4" fmla="*/ 8238 w 12214569"/>
              <a:gd name="connsiteY4" fmla="*/ 5278094 h 5723796"/>
              <a:gd name="connsiteX5" fmla="*/ 0 w 12214569"/>
              <a:gd name="connsiteY5" fmla="*/ 0 h 5723796"/>
              <a:gd name="connsiteX0" fmla="*/ 0 w 12214569"/>
              <a:gd name="connsiteY0" fmla="*/ 0 h 5723796"/>
              <a:gd name="connsiteX1" fmla="*/ 12214569 w 12214569"/>
              <a:gd name="connsiteY1" fmla="*/ 0 h 5723796"/>
              <a:gd name="connsiteX2" fmla="*/ 12181617 w 12214569"/>
              <a:gd name="connsiteY2" fmla="*/ 5245143 h 5723796"/>
              <a:gd name="connsiteX3" fmla="*/ 8362736 w 12214569"/>
              <a:gd name="connsiteY3" fmla="*/ 5435470 h 5723796"/>
              <a:gd name="connsiteX4" fmla="*/ 3065808 w 12214569"/>
              <a:gd name="connsiteY4" fmla="*/ 5723796 h 5723796"/>
              <a:gd name="connsiteX5" fmla="*/ 8238 w 12214569"/>
              <a:gd name="connsiteY5" fmla="*/ 5278094 h 5723796"/>
              <a:gd name="connsiteX6" fmla="*/ 0 w 12214569"/>
              <a:gd name="connsiteY6" fmla="*/ 0 h 5723796"/>
              <a:gd name="connsiteX0" fmla="*/ 0 w 12214569"/>
              <a:gd name="connsiteY0" fmla="*/ 0 h 5723796"/>
              <a:gd name="connsiteX1" fmla="*/ 12214569 w 12214569"/>
              <a:gd name="connsiteY1" fmla="*/ 0 h 5723796"/>
              <a:gd name="connsiteX2" fmla="*/ 12181617 w 12214569"/>
              <a:gd name="connsiteY2" fmla="*/ 5245143 h 5723796"/>
              <a:gd name="connsiteX3" fmla="*/ 9565461 w 12214569"/>
              <a:gd name="connsiteY3" fmla="*/ 5138908 h 5723796"/>
              <a:gd name="connsiteX4" fmla="*/ 3065808 w 12214569"/>
              <a:gd name="connsiteY4" fmla="*/ 5723796 h 5723796"/>
              <a:gd name="connsiteX5" fmla="*/ 8238 w 12214569"/>
              <a:gd name="connsiteY5" fmla="*/ 5278094 h 5723796"/>
              <a:gd name="connsiteX6" fmla="*/ 0 w 12214569"/>
              <a:gd name="connsiteY6" fmla="*/ 0 h 5723796"/>
              <a:gd name="connsiteX0" fmla="*/ 0 w 12214569"/>
              <a:gd name="connsiteY0" fmla="*/ 0 h 5723796"/>
              <a:gd name="connsiteX1" fmla="*/ 12214569 w 12214569"/>
              <a:gd name="connsiteY1" fmla="*/ 0 h 5723796"/>
              <a:gd name="connsiteX2" fmla="*/ 12181617 w 12214569"/>
              <a:gd name="connsiteY2" fmla="*/ 5245143 h 5723796"/>
              <a:gd name="connsiteX3" fmla="*/ 9565461 w 12214569"/>
              <a:gd name="connsiteY3" fmla="*/ 5138908 h 5723796"/>
              <a:gd name="connsiteX4" fmla="*/ 3065808 w 12214569"/>
              <a:gd name="connsiteY4" fmla="*/ 5723796 h 5723796"/>
              <a:gd name="connsiteX5" fmla="*/ 8238 w 12214569"/>
              <a:gd name="connsiteY5" fmla="*/ 5278094 h 5723796"/>
              <a:gd name="connsiteX6" fmla="*/ 0 w 12214569"/>
              <a:gd name="connsiteY6" fmla="*/ 0 h 5723796"/>
              <a:gd name="connsiteX0" fmla="*/ 0 w 12214569"/>
              <a:gd name="connsiteY0" fmla="*/ 0 h 5723796"/>
              <a:gd name="connsiteX1" fmla="*/ 12214569 w 12214569"/>
              <a:gd name="connsiteY1" fmla="*/ 0 h 5723796"/>
              <a:gd name="connsiteX2" fmla="*/ 12181617 w 12214569"/>
              <a:gd name="connsiteY2" fmla="*/ 5245143 h 5723796"/>
              <a:gd name="connsiteX3" fmla="*/ 9565461 w 12214569"/>
              <a:gd name="connsiteY3" fmla="*/ 5138908 h 5723796"/>
              <a:gd name="connsiteX4" fmla="*/ 3065808 w 12214569"/>
              <a:gd name="connsiteY4" fmla="*/ 5723796 h 5723796"/>
              <a:gd name="connsiteX5" fmla="*/ 8238 w 12214569"/>
              <a:gd name="connsiteY5" fmla="*/ 5278094 h 5723796"/>
              <a:gd name="connsiteX6" fmla="*/ 0 w 12214569"/>
              <a:gd name="connsiteY6" fmla="*/ 0 h 5723796"/>
              <a:gd name="connsiteX0" fmla="*/ 0 w 12214569"/>
              <a:gd name="connsiteY0" fmla="*/ 0 h 5732034"/>
              <a:gd name="connsiteX1" fmla="*/ 12214569 w 12214569"/>
              <a:gd name="connsiteY1" fmla="*/ 0 h 5732034"/>
              <a:gd name="connsiteX2" fmla="*/ 12181617 w 12214569"/>
              <a:gd name="connsiteY2" fmla="*/ 5245143 h 5732034"/>
              <a:gd name="connsiteX3" fmla="*/ 9565461 w 12214569"/>
              <a:gd name="connsiteY3" fmla="*/ 5138908 h 5732034"/>
              <a:gd name="connsiteX4" fmla="*/ 3024618 w 12214569"/>
              <a:gd name="connsiteY4" fmla="*/ 5732034 h 5732034"/>
              <a:gd name="connsiteX5" fmla="*/ 8238 w 12214569"/>
              <a:gd name="connsiteY5" fmla="*/ 5278094 h 5732034"/>
              <a:gd name="connsiteX6" fmla="*/ 0 w 12214569"/>
              <a:gd name="connsiteY6" fmla="*/ 0 h 5732034"/>
              <a:gd name="connsiteX0" fmla="*/ 0 w 12214569"/>
              <a:gd name="connsiteY0" fmla="*/ 0 h 5739016"/>
              <a:gd name="connsiteX1" fmla="*/ 12214569 w 12214569"/>
              <a:gd name="connsiteY1" fmla="*/ 0 h 5739016"/>
              <a:gd name="connsiteX2" fmla="*/ 12181617 w 12214569"/>
              <a:gd name="connsiteY2" fmla="*/ 5245143 h 5739016"/>
              <a:gd name="connsiteX3" fmla="*/ 9565461 w 12214569"/>
              <a:gd name="connsiteY3" fmla="*/ 5138908 h 5739016"/>
              <a:gd name="connsiteX4" fmla="*/ 3024618 w 12214569"/>
              <a:gd name="connsiteY4" fmla="*/ 5732034 h 5739016"/>
              <a:gd name="connsiteX5" fmla="*/ 8238 w 12214569"/>
              <a:gd name="connsiteY5" fmla="*/ 5278094 h 5739016"/>
              <a:gd name="connsiteX6" fmla="*/ 0 w 12214569"/>
              <a:gd name="connsiteY6" fmla="*/ 0 h 5739016"/>
              <a:gd name="connsiteX0" fmla="*/ 0 w 12214569"/>
              <a:gd name="connsiteY0" fmla="*/ 0 h 5739016"/>
              <a:gd name="connsiteX1" fmla="*/ 12214569 w 12214569"/>
              <a:gd name="connsiteY1" fmla="*/ 0 h 5739016"/>
              <a:gd name="connsiteX2" fmla="*/ 12181617 w 12214569"/>
              <a:gd name="connsiteY2" fmla="*/ 5245143 h 5739016"/>
              <a:gd name="connsiteX3" fmla="*/ 9565461 w 12214569"/>
              <a:gd name="connsiteY3" fmla="*/ 5138908 h 5739016"/>
              <a:gd name="connsiteX4" fmla="*/ 3024618 w 12214569"/>
              <a:gd name="connsiteY4" fmla="*/ 5732034 h 5739016"/>
              <a:gd name="connsiteX5" fmla="*/ 8238 w 12214569"/>
              <a:gd name="connsiteY5" fmla="*/ 5278094 h 5739016"/>
              <a:gd name="connsiteX6" fmla="*/ 0 w 12214569"/>
              <a:gd name="connsiteY6" fmla="*/ 0 h 5739016"/>
              <a:gd name="connsiteX0" fmla="*/ 0 w 12214569"/>
              <a:gd name="connsiteY0" fmla="*/ 0 h 5739016"/>
              <a:gd name="connsiteX1" fmla="*/ 12214569 w 12214569"/>
              <a:gd name="connsiteY1" fmla="*/ 0 h 5739016"/>
              <a:gd name="connsiteX2" fmla="*/ 12181617 w 12214569"/>
              <a:gd name="connsiteY2" fmla="*/ 5245143 h 5739016"/>
              <a:gd name="connsiteX3" fmla="*/ 9565461 w 12214569"/>
              <a:gd name="connsiteY3" fmla="*/ 5138908 h 5739016"/>
              <a:gd name="connsiteX4" fmla="*/ 3024618 w 12214569"/>
              <a:gd name="connsiteY4" fmla="*/ 5732034 h 5739016"/>
              <a:gd name="connsiteX5" fmla="*/ 8238 w 12214569"/>
              <a:gd name="connsiteY5" fmla="*/ 5278094 h 5739016"/>
              <a:gd name="connsiteX6" fmla="*/ 0 w 12214569"/>
              <a:gd name="connsiteY6" fmla="*/ 0 h 5739016"/>
              <a:gd name="connsiteX0" fmla="*/ 0 w 12214569"/>
              <a:gd name="connsiteY0" fmla="*/ 0 h 5739016"/>
              <a:gd name="connsiteX1" fmla="*/ 12214569 w 12214569"/>
              <a:gd name="connsiteY1" fmla="*/ 0 h 5739016"/>
              <a:gd name="connsiteX2" fmla="*/ 12181617 w 12214569"/>
              <a:gd name="connsiteY2" fmla="*/ 5245143 h 5739016"/>
              <a:gd name="connsiteX3" fmla="*/ 9565461 w 12214569"/>
              <a:gd name="connsiteY3" fmla="*/ 5138908 h 5739016"/>
              <a:gd name="connsiteX4" fmla="*/ 3024618 w 12214569"/>
              <a:gd name="connsiteY4" fmla="*/ 5732034 h 5739016"/>
              <a:gd name="connsiteX5" fmla="*/ 8238 w 12214569"/>
              <a:gd name="connsiteY5" fmla="*/ 5278094 h 5739016"/>
              <a:gd name="connsiteX6" fmla="*/ 0 w 12214569"/>
              <a:gd name="connsiteY6" fmla="*/ 0 h 5739016"/>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5221"/>
              <a:gd name="connsiteX1" fmla="*/ 12214569 w 12214569"/>
              <a:gd name="connsiteY1" fmla="*/ 0 h 5735221"/>
              <a:gd name="connsiteX2" fmla="*/ 12181617 w 12214569"/>
              <a:gd name="connsiteY2" fmla="*/ 5245143 h 5735221"/>
              <a:gd name="connsiteX3" fmla="*/ 9917153 w 12214569"/>
              <a:gd name="connsiteY3" fmla="*/ 5130115 h 5735221"/>
              <a:gd name="connsiteX4" fmla="*/ 3024618 w 12214569"/>
              <a:gd name="connsiteY4" fmla="*/ 5732034 h 5735221"/>
              <a:gd name="connsiteX5" fmla="*/ 8238 w 12214569"/>
              <a:gd name="connsiteY5" fmla="*/ 5278094 h 5735221"/>
              <a:gd name="connsiteX6" fmla="*/ 0 w 12214569"/>
              <a:gd name="connsiteY6" fmla="*/ 0 h 5735221"/>
              <a:gd name="connsiteX0" fmla="*/ 0 w 12214569"/>
              <a:gd name="connsiteY0" fmla="*/ 0 h 5737473"/>
              <a:gd name="connsiteX1" fmla="*/ 12214569 w 12214569"/>
              <a:gd name="connsiteY1" fmla="*/ 0 h 5737473"/>
              <a:gd name="connsiteX2" fmla="*/ 12181617 w 12214569"/>
              <a:gd name="connsiteY2" fmla="*/ 5245143 h 5737473"/>
              <a:gd name="connsiteX3" fmla="*/ 9917153 w 12214569"/>
              <a:gd name="connsiteY3" fmla="*/ 5130115 h 5737473"/>
              <a:gd name="connsiteX4" fmla="*/ 3024618 w 12214569"/>
              <a:gd name="connsiteY4" fmla="*/ 5732034 h 5737473"/>
              <a:gd name="connsiteX5" fmla="*/ 8238 w 12214569"/>
              <a:gd name="connsiteY5" fmla="*/ 5278094 h 5737473"/>
              <a:gd name="connsiteX6" fmla="*/ 0 w 12214569"/>
              <a:gd name="connsiteY6" fmla="*/ 0 h 5737473"/>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739116 w 12214569"/>
              <a:gd name="connsiteY4" fmla="*/ 53032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690759 w 12214569"/>
              <a:gd name="connsiteY4" fmla="*/ 5276850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668778 w 12214569"/>
              <a:gd name="connsiteY4" fmla="*/ 5237285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664382 w 12214569"/>
              <a:gd name="connsiteY4" fmla="*/ 5202115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659986 w 12214569"/>
              <a:gd name="connsiteY4" fmla="*/ 5149361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664382 w 12214569"/>
              <a:gd name="connsiteY4" fmla="*/ 50746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022660 w 12214569"/>
              <a:gd name="connsiteY3" fmla="*/ 4985042 h 5732810"/>
              <a:gd name="connsiteX4" fmla="*/ 8664382 w 12214569"/>
              <a:gd name="connsiteY4" fmla="*/ 50746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41356 w 12214569"/>
              <a:gd name="connsiteY3" fmla="*/ 4910308 h 5732810"/>
              <a:gd name="connsiteX4" fmla="*/ 8664382 w 12214569"/>
              <a:gd name="connsiteY4" fmla="*/ 50746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41356 w 12214569"/>
              <a:gd name="connsiteY3" fmla="*/ 4910308 h 5732810"/>
              <a:gd name="connsiteX4" fmla="*/ 8664382 w 12214569"/>
              <a:gd name="connsiteY4" fmla="*/ 50746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664382 w 12214569"/>
              <a:gd name="connsiteY4" fmla="*/ 50746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52062 w 12214569"/>
              <a:gd name="connsiteY4" fmla="*/ 519654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52062 w 12214569"/>
              <a:gd name="connsiteY4" fmla="*/ 519654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52062 w 12214569"/>
              <a:gd name="connsiteY4" fmla="*/ 519654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52062 w 12214569"/>
              <a:gd name="connsiteY4" fmla="*/ 519654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52062 w 12214569"/>
              <a:gd name="connsiteY4" fmla="*/ 519654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63213 w 12214569"/>
              <a:gd name="connsiteY4" fmla="*/ 5207698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63213 w 12214569"/>
              <a:gd name="connsiteY4" fmla="*/ 5207698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69029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69029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5001"/>
              <a:gd name="connsiteX1" fmla="*/ 12214569 w 12214569"/>
              <a:gd name="connsiteY1" fmla="*/ 0 h 5735001"/>
              <a:gd name="connsiteX2" fmla="*/ 12181617 w 12214569"/>
              <a:gd name="connsiteY2" fmla="*/ 5245143 h 5735001"/>
              <a:gd name="connsiteX3" fmla="*/ 10576873 w 12214569"/>
              <a:gd name="connsiteY3" fmla="*/ 5103348 h 5735001"/>
              <a:gd name="connsiteX4" fmla="*/ 8544320 w 12214569"/>
              <a:gd name="connsiteY4" fmla="*/ 5291332 h 5735001"/>
              <a:gd name="connsiteX5" fmla="*/ 3024618 w 12214569"/>
              <a:gd name="connsiteY5" fmla="*/ 5732034 h 5735001"/>
              <a:gd name="connsiteX6" fmla="*/ 8238 w 12214569"/>
              <a:gd name="connsiteY6" fmla="*/ 5278094 h 5735001"/>
              <a:gd name="connsiteX7" fmla="*/ 0 w 12214569"/>
              <a:gd name="connsiteY7" fmla="*/ 0 h 5735001"/>
              <a:gd name="connsiteX0" fmla="*/ 0 w 12214569"/>
              <a:gd name="connsiteY0" fmla="*/ 0 h 5732117"/>
              <a:gd name="connsiteX1" fmla="*/ 12214569 w 12214569"/>
              <a:gd name="connsiteY1" fmla="*/ 0 h 5732117"/>
              <a:gd name="connsiteX2" fmla="*/ 12181617 w 12214569"/>
              <a:gd name="connsiteY2" fmla="*/ 5245143 h 5732117"/>
              <a:gd name="connsiteX3" fmla="*/ 10576873 w 12214569"/>
              <a:gd name="connsiteY3" fmla="*/ 5103348 h 5732117"/>
              <a:gd name="connsiteX4" fmla="*/ 8539183 w 12214569"/>
              <a:gd name="connsiteY4" fmla="*/ 5311880 h 5732117"/>
              <a:gd name="connsiteX5" fmla="*/ 3024618 w 12214569"/>
              <a:gd name="connsiteY5" fmla="*/ 5732034 h 5732117"/>
              <a:gd name="connsiteX6" fmla="*/ 8238 w 12214569"/>
              <a:gd name="connsiteY6" fmla="*/ 5278094 h 5732117"/>
              <a:gd name="connsiteX7" fmla="*/ 0 w 12214569"/>
              <a:gd name="connsiteY7" fmla="*/ 0 h 5732117"/>
              <a:gd name="connsiteX0" fmla="*/ 0 w 12214569"/>
              <a:gd name="connsiteY0" fmla="*/ 0 h 5732316"/>
              <a:gd name="connsiteX1" fmla="*/ 12214569 w 12214569"/>
              <a:gd name="connsiteY1" fmla="*/ 0 h 5732316"/>
              <a:gd name="connsiteX2" fmla="*/ 12181617 w 12214569"/>
              <a:gd name="connsiteY2" fmla="*/ 5245143 h 5732316"/>
              <a:gd name="connsiteX3" fmla="*/ 10576873 w 12214569"/>
              <a:gd name="connsiteY3" fmla="*/ 5103348 h 5732316"/>
              <a:gd name="connsiteX4" fmla="*/ 8539183 w 12214569"/>
              <a:gd name="connsiteY4" fmla="*/ 5311880 h 5732316"/>
              <a:gd name="connsiteX5" fmla="*/ 3024618 w 12214569"/>
              <a:gd name="connsiteY5" fmla="*/ 5732034 h 5732316"/>
              <a:gd name="connsiteX6" fmla="*/ 8238 w 12214569"/>
              <a:gd name="connsiteY6" fmla="*/ 5278094 h 5732316"/>
              <a:gd name="connsiteX7" fmla="*/ 0 w 12214569"/>
              <a:gd name="connsiteY7" fmla="*/ 0 h 5732316"/>
              <a:gd name="connsiteX0" fmla="*/ 0 w 12214569"/>
              <a:gd name="connsiteY0" fmla="*/ 0 h 5732316"/>
              <a:gd name="connsiteX1" fmla="*/ 12214569 w 12214569"/>
              <a:gd name="connsiteY1" fmla="*/ 0 h 5732316"/>
              <a:gd name="connsiteX2" fmla="*/ 12181617 w 12214569"/>
              <a:gd name="connsiteY2" fmla="*/ 5245143 h 5732316"/>
              <a:gd name="connsiteX3" fmla="*/ 10576873 w 12214569"/>
              <a:gd name="connsiteY3" fmla="*/ 5103348 h 5732316"/>
              <a:gd name="connsiteX4" fmla="*/ 8539183 w 12214569"/>
              <a:gd name="connsiteY4" fmla="*/ 5311880 h 5732316"/>
              <a:gd name="connsiteX5" fmla="*/ 3024618 w 12214569"/>
              <a:gd name="connsiteY5" fmla="*/ 5732034 h 5732316"/>
              <a:gd name="connsiteX6" fmla="*/ 8238 w 12214569"/>
              <a:gd name="connsiteY6" fmla="*/ 5278094 h 5732316"/>
              <a:gd name="connsiteX7" fmla="*/ 0 w 12214569"/>
              <a:gd name="connsiteY7" fmla="*/ 0 h 5732316"/>
              <a:gd name="connsiteX0" fmla="*/ 0 w 12214569"/>
              <a:gd name="connsiteY0" fmla="*/ 0 h 5732316"/>
              <a:gd name="connsiteX1" fmla="*/ 12214569 w 12214569"/>
              <a:gd name="connsiteY1" fmla="*/ 0 h 5732316"/>
              <a:gd name="connsiteX2" fmla="*/ 12181617 w 12214569"/>
              <a:gd name="connsiteY2" fmla="*/ 5245143 h 5732316"/>
              <a:gd name="connsiteX3" fmla="*/ 8539183 w 12214569"/>
              <a:gd name="connsiteY3" fmla="*/ 5311880 h 5732316"/>
              <a:gd name="connsiteX4" fmla="*/ 3024618 w 12214569"/>
              <a:gd name="connsiteY4" fmla="*/ 5732034 h 5732316"/>
              <a:gd name="connsiteX5" fmla="*/ 8238 w 12214569"/>
              <a:gd name="connsiteY5" fmla="*/ 5278094 h 5732316"/>
              <a:gd name="connsiteX6" fmla="*/ 0 w 12214569"/>
              <a:gd name="connsiteY6" fmla="*/ 0 h 5732316"/>
              <a:gd name="connsiteX0" fmla="*/ 0 w 12214569"/>
              <a:gd name="connsiteY0" fmla="*/ 0 h 5732316"/>
              <a:gd name="connsiteX1" fmla="*/ 12214569 w 12214569"/>
              <a:gd name="connsiteY1" fmla="*/ 0 h 5732316"/>
              <a:gd name="connsiteX2" fmla="*/ 12181617 w 12214569"/>
              <a:gd name="connsiteY2" fmla="*/ 5245143 h 5732316"/>
              <a:gd name="connsiteX3" fmla="*/ 8539183 w 12214569"/>
              <a:gd name="connsiteY3" fmla="*/ 5311880 h 5732316"/>
              <a:gd name="connsiteX4" fmla="*/ 3024618 w 12214569"/>
              <a:gd name="connsiteY4" fmla="*/ 5732034 h 5732316"/>
              <a:gd name="connsiteX5" fmla="*/ 8238 w 12214569"/>
              <a:gd name="connsiteY5" fmla="*/ 5278094 h 5732316"/>
              <a:gd name="connsiteX6" fmla="*/ 0 w 12214569"/>
              <a:gd name="connsiteY6" fmla="*/ 0 h 5732316"/>
              <a:gd name="connsiteX0" fmla="*/ 0 w 12214569"/>
              <a:gd name="connsiteY0" fmla="*/ 0 h 5732316"/>
              <a:gd name="connsiteX1" fmla="*/ 12214569 w 12214569"/>
              <a:gd name="connsiteY1" fmla="*/ 0 h 5732316"/>
              <a:gd name="connsiteX2" fmla="*/ 12181617 w 12214569"/>
              <a:gd name="connsiteY2" fmla="*/ 5245143 h 5732316"/>
              <a:gd name="connsiteX3" fmla="*/ 8539183 w 12214569"/>
              <a:gd name="connsiteY3" fmla="*/ 5311880 h 5732316"/>
              <a:gd name="connsiteX4" fmla="*/ 3024618 w 12214569"/>
              <a:gd name="connsiteY4" fmla="*/ 5732034 h 5732316"/>
              <a:gd name="connsiteX5" fmla="*/ 8238 w 12214569"/>
              <a:gd name="connsiteY5" fmla="*/ 5278094 h 5732316"/>
              <a:gd name="connsiteX6" fmla="*/ 0 w 12214569"/>
              <a:gd name="connsiteY6" fmla="*/ 0 h 5732316"/>
              <a:gd name="connsiteX0" fmla="*/ 0 w 12214569"/>
              <a:gd name="connsiteY0" fmla="*/ 0 h 5732144"/>
              <a:gd name="connsiteX1" fmla="*/ 12214569 w 12214569"/>
              <a:gd name="connsiteY1" fmla="*/ 0 h 5732144"/>
              <a:gd name="connsiteX2" fmla="*/ 12181617 w 12214569"/>
              <a:gd name="connsiteY2" fmla="*/ 5245143 h 5732144"/>
              <a:gd name="connsiteX3" fmla="*/ 8539183 w 12214569"/>
              <a:gd name="connsiteY3" fmla="*/ 5311880 h 5732144"/>
              <a:gd name="connsiteX4" fmla="*/ 3024618 w 12214569"/>
              <a:gd name="connsiteY4" fmla="*/ 5732034 h 5732144"/>
              <a:gd name="connsiteX5" fmla="*/ 8238 w 12214569"/>
              <a:gd name="connsiteY5" fmla="*/ 5278094 h 5732144"/>
              <a:gd name="connsiteX6" fmla="*/ 0 w 12214569"/>
              <a:gd name="connsiteY6" fmla="*/ 0 h 5732144"/>
              <a:gd name="connsiteX0" fmla="*/ 0 w 12214569"/>
              <a:gd name="connsiteY0" fmla="*/ 0 h 5732107"/>
              <a:gd name="connsiteX1" fmla="*/ 12214569 w 12214569"/>
              <a:gd name="connsiteY1" fmla="*/ 0 h 5732107"/>
              <a:gd name="connsiteX2" fmla="*/ 12181617 w 12214569"/>
              <a:gd name="connsiteY2" fmla="*/ 5245143 h 5732107"/>
              <a:gd name="connsiteX3" fmla="*/ 8539183 w 12214569"/>
              <a:gd name="connsiteY3" fmla="*/ 5311880 h 5732107"/>
              <a:gd name="connsiteX4" fmla="*/ 3024618 w 12214569"/>
              <a:gd name="connsiteY4" fmla="*/ 5732034 h 5732107"/>
              <a:gd name="connsiteX5" fmla="*/ 8238 w 12214569"/>
              <a:gd name="connsiteY5" fmla="*/ 5278094 h 5732107"/>
              <a:gd name="connsiteX6" fmla="*/ 0 w 12214569"/>
              <a:gd name="connsiteY6" fmla="*/ 0 h 5732107"/>
              <a:gd name="connsiteX0" fmla="*/ 0 w 12214569"/>
              <a:gd name="connsiteY0" fmla="*/ 0 h 5743047"/>
              <a:gd name="connsiteX1" fmla="*/ 12214569 w 12214569"/>
              <a:gd name="connsiteY1" fmla="*/ 0 h 5743047"/>
              <a:gd name="connsiteX2" fmla="*/ 12181617 w 12214569"/>
              <a:gd name="connsiteY2" fmla="*/ 5245143 h 5743047"/>
              <a:gd name="connsiteX3" fmla="*/ 8539183 w 12214569"/>
              <a:gd name="connsiteY3" fmla="*/ 5311880 h 5743047"/>
              <a:gd name="connsiteX4" fmla="*/ 5650787 w 12214569"/>
              <a:gd name="connsiteY4" fmla="*/ 5578867 h 5743047"/>
              <a:gd name="connsiteX5" fmla="*/ 3024618 w 12214569"/>
              <a:gd name="connsiteY5" fmla="*/ 5732034 h 5743047"/>
              <a:gd name="connsiteX6" fmla="*/ 8238 w 12214569"/>
              <a:gd name="connsiteY6" fmla="*/ 5278094 h 5743047"/>
              <a:gd name="connsiteX7" fmla="*/ 0 w 12214569"/>
              <a:gd name="connsiteY7" fmla="*/ 0 h 5743047"/>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1188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1188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1188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1188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1188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01606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01606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01606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01606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01606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49457 w 12214569"/>
              <a:gd name="connsiteY3" fmla="*/ 5358114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49457 w 12214569"/>
              <a:gd name="connsiteY3" fmla="*/ 5358114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49457 w 12214569"/>
              <a:gd name="connsiteY3" fmla="*/ 5358114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54594 w 12214569"/>
              <a:gd name="connsiteY3" fmla="*/ 5332428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4045 w 12214569"/>
              <a:gd name="connsiteY3" fmla="*/ 5260509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64867 w 12214569"/>
              <a:gd name="connsiteY3" fmla="*/ 534784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64867 w 12214569"/>
              <a:gd name="connsiteY3" fmla="*/ 534784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64867 w 12214569"/>
              <a:gd name="connsiteY3" fmla="*/ 534784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59730 w 12214569"/>
              <a:gd name="connsiteY3" fmla="*/ 525023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6754 w 12214569"/>
              <a:gd name="connsiteY2" fmla="*/ 5250280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6754 w 12214569"/>
              <a:gd name="connsiteY2" fmla="*/ 5250280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6754 w 12214569"/>
              <a:gd name="connsiteY2" fmla="*/ 5250280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6754 w 12214569"/>
              <a:gd name="connsiteY2" fmla="*/ 5250280 h 5753072"/>
              <a:gd name="connsiteX3" fmla="*/ 8554593 w 12214569"/>
              <a:gd name="connsiteY3" fmla="*/ 5229687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6754 w 12214569"/>
              <a:gd name="connsiteY2" fmla="*/ 5250280 h 5753072"/>
              <a:gd name="connsiteX3" fmla="*/ 9124809 w 12214569"/>
              <a:gd name="connsiteY3" fmla="*/ 5234824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46702"/>
              <a:gd name="connsiteX1" fmla="*/ 12214569 w 12214569"/>
              <a:gd name="connsiteY1" fmla="*/ 0 h 5746702"/>
              <a:gd name="connsiteX2" fmla="*/ 12186754 w 12214569"/>
              <a:gd name="connsiteY2" fmla="*/ 5250280 h 5746702"/>
              <a:gd name="connsiteX3" fmla="*/ 9124809 w 12214569"/>
              <a:gd name="connsiteY3" fmla="*/ 5234824 h 5746702"/>
              <a:gd name="connsiteX4" fmla="*/ 5697021 w 12214569"/>
              <a:gd name="connsiteY4" fmla="*/ 5640512 h 5746702"/>
              <a:gd name="connsiteX5" fmla="*/ 3024618 w 12214569"/>
              <a:gd name="connsiteY5" fmla="*/ 5732034 h 5746702"/>
              <a:gd name="connsiteX6" fmla="*/ 8238 w 12214569"/>
              <a:gd name="connsiteY6" fmla="*/ 5278094 h 5746702"/>
              <a:gd name="connsiteX7" fmla="*/ 0 w 12214569"/>
              <a:gd name="connsiteY7" fmla="*/ 0 h 5746702"/>
              <a:gd name="connsiteX0" fmla="*/ 0 w 12214569"/>
              <a:gd name="connsiteY0" fmla="*/ 0 h 5752714"/>
              <a:gd name="connsiteX1" fmla="*/ 12214569 w 12214569"/>
              <a:gd name="connsiteY1" fmla="*/ 0 h 5752714"/>
              <a:gd name="connsiteX2" fmla="*/ 12186754 w 12214569"/>
              <a:gd name="connsiteY2" fmla="*/ 5250280 h 5752714"/>
              <a:gd name="connsiteX3" fmla="*/ 9124809 w 12214569"/>
              <a:gd name="connsiteY3" fmla="*/ 5234824 h 5752714"/>
              <a:gd name="connsiteX4" fmla="*/ 5697021 w 12214569"/>
              <a:gd name="connsiteY4" fmla="*/ 5640512 h 5752714"/>
              <a:gd name="connsiteX5" fmla="*/ 3024618 w 12214569"/>
              <a:gd name="connsiteY5" fmla="*/ 5732034 h 5752714"/>
              <a:gd name="connsiteX6" fmla="*/ 8238 w 12214569"/>
              <a:gd name="connsiteY6" fmla="*/ 5283231 h 5752714"/>
              <a:gd name="connsiteX7" fmla="*/ 0 w 12214569"/>
              <a:gd name="connsiteY7" fmla="*/ 0 h 5752714"/>
              <a:gd name="connsiteX0" fmla="*/ 0 w 12214569"/>
              <a:gd name="connsiteY0" fmla="*/ 0 h 5752714"/>
              <a:gd name="connsiteX1" fmla="*/ 12214569 w 12214569"/>
              <a:gd name="connsiteY1" fmla="*/ 0 h 5752714"/>
              <a:gd name="connsiteX2" fmla="*/ 12186754 w 12214569"/>
              <a:gd name="connsiteY2" fmla="*/ 5250280 h 5752714"/>
              <a:gd name="connsiteX3" fmla="*/ 9124809 w 12214569"/>
              <a:gd name="connsiteY3" fmla="*/ 5234824 h 5752714"/>
              <a:gd name="connsiteX4" fmla="*/ 5697021 w 12214569"/>
              <a:gd name="connsiteY4" fmla="*/ 5640512 h 5752714"/>
              <a:gd name="connsiteX5" fmla="*/ 3024618 w 12214569"/>
              <a:gd name="connsiteY5" fmla="*/ 5732034 h 5752714"/>
              <a:gd name="connsiteX6" fmla="*/ 8238 w 12214569"/>
              <a:gd name="connsiteY6" fmla="*/ 5283231 h 5752714"/>
              <a:gd name="connsiteX7" fmla="*/ 0 w 12214569"/>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126845 w 12216605"/>
              <a:gd name="connsiteY3" fmla="*/ 5234824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009456 w 12216605"/>
              <a:gd name="connsiteY3" fmla="*/ 5228646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8972385 w 12216605"/>
              <a:gd name="connsiteY3" fmla="*/ 5142148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213342 w 12216605"/>
              <a:gd name="connsiteY3" fmla="*/ 5222467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207164 w 12216605"/>
              <a:gd name="connsiteY3" fmla="*/ 5210110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207164 w 12216605"/>
              <a:gd name="connsiteY3" fmla="*/ 5210110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207164 w 12216605"/>
              <a:gd name="connsiteY3" fmla="*/ 5210110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207164 w 12216605"/>
              <a:gd name="connsiteY3" fmla="*/ 5210110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8922959 w 12216605"/>
              <a:gd name="connsiteY3" fmla="*/ 5241002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45996"/>
              <a:gd name="connsiteX1" fmla="*/ 12216605 w 12216605"/>
              <a:gd name="connsiteY1" fmla="*/ 0 h 5745996"/>
              <a:gd name="connsiteX2" fmla="*/ 12188790 w 12216605"/>
              <a:gd name="connsiteY2" fmla="*/ 5250280 h 5745996"/>
              <a:gd name="connsiteX3" fmla="*/ 8922959 w 12216605"/>
              <a:gd name="connsiteY3" fmla="*/ 5241002 h 5745996"/>
              <a:gd name="connsiteX4" fmla="*/ 6304538 w 12216605"/>
              <a:gd name="connsiteY4" fmla="*/ 5603442 h 5745996"/>
              <a:gd name="connsiteX5" fmla="*/ 3026654 w 12216605"/>
              <a:gd name="connsiteY5" fmla="*/ 5732034 h 5745996"/>
              <a:gd name="connsiteX6" fmla="*/ 0 w 12216605"/>
              <a:gd name="connsiteY6" fmla="*/ 5283231 h 5745996"/>
              <a:gd name="connsiteX7" fmla="*/ 2036 w 12216605"/>
              <a:gd name="connsiteY7" fmla="*/ 0 h 5745996"/>
              <a:gd name="connsiteX0" fmla="*/ 2036 w 12216605"/>
              <a:gd name="connsiteY0" fmla="*/ 0 h 5745996"/>
              <a:gd name="connsiteX1" fmla="*/ 12216605 w 12216605"/>
              <a:gd name="connsiteY1" fmla="*/ 0 h 5745996"/>
              <a:gd name="connsiteX2" fmla="*/ 12188790 w 12216605"/>
              <a:gd name="connsiteY2" fmla="*/ 5250280 h 5745996"/>
              <a:gd name="connsiteX3" fmla="*/ 8922959 w 12216605"/>
              <a:gd name="connsiteY3" fmla="*/ 5241002 h 5745996"/>
              <a:gd name="connsiteX4" fmla="*/ 6304538 w 12216605"/>
              <a:gd name="connsiteY4" fmla="*/ 5603442 h 5745996"/>
              <a:gd name="connsiteX5" fmla="*/ 3026654 w 12216605"/>
              <a:gd name="connsiteY5" fmla="*/ 5732034 h 5745996"/>
              <a:gd name="connsiteX6" fmla="*/ 0 w 12216605"/>
              <a:gd name="connsiteY6" fmla="*/ 5283231 h 5745996"/>
              <a:gd name="connsiteX7" fmla="*/ 2036 w 12216605"/>
              <a:gd name="connsiteY7" fmla="*/ 0 h 5745996"/>
              <a:gd name="connsiteX0" fmla="*/ 2036 w 12216605"/>
              <a:gd name="connsiteY0" fmla="*/ 0 h 5745996"/>
              <a:gd name="connsiteX1" fmla="*/ 12216605 w 12216605"/>
              <a:gd name="connsiteY1" fmla="*/ 0 h 5745996"/>
              <a:gd name="connsiteX2" fmla="*/ 12188790 w 12216605"/>
              <a:gd name="connsiteY2" fmla="*/ 5250280 h 5745996"/>
              <a:gd name="connsiteX3" fmla="*/ 8922959 w 12216605"/>
              <a:gd name="connsiteY3" fmla="*/ 5241002 h 5745996"/>
              <a:gd name="connsiteX4" fmla="*/ 6304538 w 12216605"/>
              <a:gd name="connsiteY4" fmla="*/ 5603442 h 5745996"/>
              <a:gd name="connsiteX5" fmla="*/ 3026654 w 12216605"/>
              <a:gd name="connsiteY5" fmla="*/ 5732034 h 5745996"/>
              <a:gd name="connsiteX6" fmla="*/ 0 w 12216605"/>
              <a:gd name="connsiteY6" fmla="*/ 5283231 h 5745996"/>
              <a:gd name="connsiteX7" fmla="*/ 2036 w 12216605"/>
              <a:gd name="connsiteY7" fmla="*/ 0 h 5745996"/>
              <a:gd name="connsiteX0" fmla="*/ 2036 w 12216605"/>
              <a:gd name="connsiteY0" fmla="*/ 0 h 5745996"/>
              <a:gd name="connsiteX1" fmla="*/ 12216605 w 12216605"/>
              <a:gd name="connsiteY1" fmla="*/ 0 h 5745996"/>
              <a:gd name="connsiteX2" fmla="*/ 12188790 w 12216605"/>
              <a:gd name="connsiteY2" fmla="*/ 5250280 h 5745996"/>
              <a:gd name="connsiteX3" fmla="*/ 8922959 w 12216605"/>
              <a:gd name="connsiteY3" fmla="*/ 5241002 h 5745996"/>
              <a:gd name="connsiteX4" fmla="*/ 6304538 w 12216605"/>
              <a:gd name="connsiteY4" fmla="*/ 5603442 h 5745996"/>
              <a:gd name="connsiteX5" fmla="*/ 3026654 w 12216605"/>
              <a:gd name="connsiteY5" fmla="*/ 5732034 h 5745996"/>
              <a:gd name="connsiteX6" fmla="*/ 0 w 12216605"/>
              <a:gd name="connsiteY6" fmla="*/ 5283231 h 5745996"/>
              <a:gd name="connsiteX7" fmla="*/ 2036 w 12216605"/>
              <a:gd name="connsiteY7" fmla="*/ 0 h 5745996"/>
              <a:gd name="connsiteX0" fmla="*/ 2036 w 12216605"/>
              <a:gd name="connsiteY0" fmla="*/ 0 h 5747659"/>
              <a:gd name="connsiteX1" fmla="*/ 12216605 w 12216605"/>
              <a:gd name="connsiteY1" fmla="*/ 0 h 5747659"/>
              <a:gd name="connsiteX2" fmla="*/ 12188790 w 12216605"/>
              <a:gd name="connsiteY2" fmla="*/ 5250280 h 5747659"/>
              <a:gd name="connsiteX3" fmla="*/ 8922959 w 12216605"/>
              <a:gd name="connsiteY3" fmla="*/ 5241002 h 5747659"/>
              <a:gd name="connsiteX4" fmla="*/ 6304538 w 12216605"/>
              <a:gd name="connsiteY4" fmla="*/ 5603442 h 5747659"/>
              <a:gd name="connsiteX5" fmla="*/ 3026654 w 12216605"/>
              <a:gd name="connsiteY5" fmla="*/ 5732034 h 5747659"/>
              <a:gd name="connsiteX6" fmla="*/ 0 w 12216605"/>
              <a:gd name="connsiteY6" fmla="*/ 5283231 h 5747659"/>
              <a:gd name="connsiteX7" fmla="*/ 2036 w 12216605"/>
              <a:gd name="connsiteY7" fmla="*/ 0 h 5747659"/>
              <a:gd name="connsiteX0" fmla="*/ 2036 w 12216605"/>
              <a:gd name="connsiteY0" fmla="*/ 0 h 5746739"/>
              <a:gd name="connsiteX1" fmla="*/ 12216605 w 12216605"/>
              <a:gd name="connsiteY1" fmla="*/ 0 h 5746739"/>
              <a:gd name="connsiteX2" fmla="*/ 12188790 w 12216605"/>
              <a:gd name="connsiteY2" fmla="*/ 5250280 h 5746739"/>
              <a:gd name="connsiteX3" fmla="*/ 8904424 w 12216605"/>
              <a:gd name="connsiteY3" fmla="*/ 5259538 h 5746739"/>
              <a:gd name="connsiteX4" fmla="*/ 6304538 w 12216605"/>
              <a:gd name="connsiteY4" fmla="*/ 5603442 h 5746739"/>
              <a:gd name="connsiteX5" fmla="*/ 3026654 w 12216605"/>
              <a:gd name="connsiteY5" fmla="*/ 5732034 h 5746739"/>
              <a:gd name="connsiteX6" fmla="*/ 0 w 12216605"/>
              <a:gd name="connsiteY6" fmla="*/ 5283231 h 5746739"/>
              <a:gd name="connsiteX7" fmla="*/ 2036 w 12216605"/>
              <a:gd name="connsiteY7" fmla="*/ 0 h 5746739"/>
              <a:gd name="connsiteX0" fmla="*/ 2036 w 12216605"/>
              <a:gd name="connsiteY0" fmla="*/ 0 h 5746120"/>
              <a:gd name="connsiteX1" fmla="*/ 12216605 w 12216605"/>
              <a:gd name="connsiteY1" fmla="*/ 0 h 5746120"/>
              <a:gd name="connsiteX2" fmla="*/ 12188790 w 12216605"/>
              <a:gd name="connsiteY2" fmla="*/ 5250280 h 5746120"/>
              <a:gd name="connsiteX3" fmla="*/ 8688181 w 12216605"/>
              <a:gd name="connsiteY3" fmla="*/ 5302787 h 5746120"/>
              <a:gd name="connsiteX4" fmla="*/ 6304538 w 12216605"/>
              <a:gd name="connsiteY4" fmla="*/ 5603442 h 5746120"/>
              <a:gd name="connsiteX5" fmla="*/ 3026654 w 12216605"/>
              <a:gd name="connsiteY5" fmla="*/ 5732034 h 5746120"/>
              <a:gd name="connsiteX6" fmla="*/ 0 w 12216605"/>
              <a:gd name="connsiteY6" fmla="*/ 5283231 h 5746120"/>
              <a:gd name="connsiteX7" fmla="*/ 2036 w 12216605"/>
              <a:gd name="connsiteY7" fmla="*/ 0 h 5746120"/>
              <a:gd name="connsiteX0" fmla="*/ 2036 w 12216605"/>
              <a:gd name="connsiteY0" fmla="*/ 0 h 5746468"/>
              <a:gd name="connsiteX1" fmla="*/ 12216605 w 12216605"/>
              <a:gd name="connsiteY1" fmla="*/ 0 h 5746468"/>
              <a:gd name="connsiteX2" fmla="*/ 12188790 w 12216605"/>
              <a:gd name="connsiteY2" fmla="*/ 5250280 h 5746468"/>
              <a:gd name="connsiteX3" fmla="*/ 8756143 w 12216605"/>
              <a:gd name="connsiteY3" fmla="*/ 5278073 h 5746468"/>
              <a:gd name="connsiteX4" fmla="*/ 6304538 w 12216605"/>
              <a:gd name="connsiteY4" fmla="*/ 5603442 h 5746468"/>
              <a:gd name="connsiteX5" fmla="*/ 3026654 w 12216605"/>
              <a:gd name="connsiteY5" fmla="*/ 5732034 h 5746468"/>
              <a:gd name="connsiteX6" fmla="*/ 0 w 12216605"/>
              <a:gd name="connsiteY6" fmla="*/ 5283231 h 5746468"/>
              <a:gd name="connsiteX7" fmla="*/ 2036 w 12216605"/>
              <a:gd name="connsiteY7" fmla="*/ 0 h 5746468"/>
              <a:gd name="connsiteX0" fmla="*/ 2036 w 12216605"/>
              <a:gd name="connsiteY0" fmla="*/ 0 h 5747913"/>
              <a:gd name="connsiteX1" fmla="*/ 12216605 w 12216605"/>
              <a:gd name="connsiteY1" fmla="*/ 0 h 5747913"/>
              <a:gd name="connsiteX2" fmla="*/ 12188790 w 12216605"/>
              <a:gd name="connsiteY2" fmla="*/ 5250280 h 5747913"/>
              <a:gd name="connsiteX3" fmla="*/ 8756143 w 12216605"/>
              <a:gd name="connsiteY3" fmla="*/ 5185397 h 5747913"/>
              <a:gd name="connsiteX4" fmla="*/ 6304538 w 12216605"/>
              <a:gd name="connsiteY4" fmla="*/ 5603442 h 5747913"/>
              <a:gd name="connsiteX5" fmla="*/ 3026654 w 12216605"/>
              <a:gd name="connsiteY5" fmla="*/ 5732034 h 5747913"/>
              <a:gd name="connsiteX6" fmla="*/ 0 w 12216605"/>
              <a:gd name="connsiteY6" fmla="*/ 5283231 h 5747913"/>
              <a:gd name="connsiteX7" fmla="*/ 2036 w 12216605"/>
              <a:gd name="connsiteY7" fmla="*/ 0 h 5747913"/>
              <a:gd name="connsiteX0" fmla="*/ 2036 w 12216605"/>
              <a:gd name="connsiteY0" fmla="*/ 0 h 5746739"/>
              <a:gd name="connsiteX1" fmla="*/ 12216605 w 12216605"/>
              <a:gd name="connsiteY1" fmla="*/ 0 h 5746739"/>
              <a:gd name="connsiteX2" fmla="*/ 12188790 w 12216605"/>
              <a:gd name="connsiteY2" fmla="*/ 5250280 h 5746739"/>
              <a:gd name="connsiteX3" fmla="*/ 8780857 w 12216605"/>
              <a:gd name="connsiteY3" fmla="*/ 5259538 h 5746739"/>
              <a:gd name="connsiteX4" fmla="*/ 6304538 w 12216605"/>
              <a:gd name="connsiteY4" fmla="*/ 5603442 h 5746739"/>
              <a:gd name="connsiteX5" fmla="*/ 3026654 w 12216605"/>
              <a:gd name="connsiteY5" fmla="*/ 5732034 h 5746739"/>
              <a:gd name="connsiteX6" fmla="*/ 0 w 12216605"/>
              <a:gd name="connsiteY6" fmla="*/ 5283231 h 5746739"/>
              <a:gd name="connsiteX7" fmla="*/ 2036 w 12216605"/>
              <a:gd name="connsiteY7" fmla="*/ 0 h 5746739"/>
              <a:gd name="connsiteX0" fmla="*/ 2036 w 12216605"/>
              <a:gd name="connsiteY0" fmla="*/ 0 h 5746739"/>
              <a:gd name="connsiteX1" fmla="*/ 12216605 w 12216605"/>
              <a:gd name="connsiteY1" fmla="*/ 0 h 5746739"/>
              <a:gd name="connsiteX2" fmla="*/ 12188790 w 12216605"/>
              <a:gd name="connsiteY2" fmla="*/ 5250280 h 5746739"/>
              <a:gd name="connsiteX3" fmla="*/ 8780857 w 12216605"/>
              <a:gd name="connsiteY3" fmla="*/ 5259538 h 5746739"/>
              <a:gd name="connsiteX4" fmla="*/ 6304538 w 12216605"/>
              <a:gd name="connsiteY4" fmla="*/ 5603442 h 5746739"/>
              <a:gd name="connsiteX5" fmla="*/ 3026654 w 12216605"/>
              <a:gd name="connsiteY5" fmla="*/ 5732034 h 5746739"/>
              <a:gd name="connsiteX6" fmla="*/ 0 w 12216605"/>
              <a:gd name="connsiteY6" fmla="*/ 5283231 h 5746739"/>
              <a:gd name="connsiteX7" fmla="*/ 2036 w 12216605"/>
              <a:gd name="connsiteY7" fmla="*/ 0 h 5746739"/>
              <a:gd name="connsiteX0" fmla="*/ 2036 w 12216605"/>
              <a:gd name="connsiteY0" fmla="*/ 0 h 5746648"/>
              <a:gd name="connsiteX1" fmla="*/ 12216605 w 12216605"/>
              <a:gd name="connsiteY1" fmla="*/ 0 h 5746648"/>
              <a:gd name="connsiteX2" fmla="*/ 12188790 w 12216605"/>
              <a:gd name="connsiteY2" fmla="*/ 5250280 h 5746648"/>
              <a:gd name="connsiteX3" fmla="*/ 8787035 w 12216605"/>
              <a:gd name="connsiteY3" fmla="*/ 5265716 h 5746648"/>
              <a:gd name="connsiteX4" fmla="*/ 6304538 w 12216605"/>
              <a:gd name="connsiteY4" fmla="*/ 5603442 h 5746648"/>
              <a:gd name="connsiteX5" fmla="*/ 3026654 w 12216605"/>
              <a:gd name="connsiteY5" fmla="*/ 5732034 h 5746648"/>
              <a:gd name="connsiteX6" fmla="*/ 0 w 12216605"/>
              <a:gd name="connsiteY6" fmla="*/ 5283231 h 5746648"/>
              <a:gd name="connsiteX7" fmla="*/ 2036 w 12216605"/>
              <a:gd name="connsiteY7" fmla="*/ 0 h 5746648"/>
              <a:gd name="connsiteX0" fmla="*/ 2036 w 12216605"/>
              <a:gd name="connsiteY0" fmla="*/ 0 h 5746648"/>
              <a:gd name="connsiteX1" fmla="*/ 12216605 w 12216605"/>
              <a:gd name="connsiteY1" fmla="*/ 0 h 5746648"/>
              <a:gd name="connsiteX2" fmla="*/ 12188790 w 12216605"/>
              <a:gd name="connsiteY2" fmla="*/ 5231745 h 5746648"/>
              <a:gd name="connsiteX3" fmla="*/ 8787035 w 12216605"/>
              <a:gd name="connsiteY3" fmla="*/ 5265716 h 5746648"/>
              <a:gd name="connsiteX4" fmla="*/ 6304538 w 12216605"/>
              <a:gd name="connsiteY4" fmla="*/ 5603442 h 5746648"/>
              <a:gd name="connsiteX5" fmla="*/ 3026654 w 12216605"/>
              <a:gd name="connsiteY5" fmla="*/ 5732034 h 5746648"/>
              <a:gd name="connsiteX6" fmla="*/ 0 w 12216605"/>
              <a:gd name="connsiteY6" fmla="*/ 5283231 h 5746648"/>
              <a:gd name="connsiteX7" fmla="*/ 2036 w 12216605"/>
              <a:gd name="connsiteY7" fmla="*/ 0 h 5746648"/>
              <a:gd name="connsiteX0" fmla="*/ 2036 w 12216605"/>
              <a:gd name="connsiteY0" fmla="*/ 0 h 5746648"/>
              <a:gd name="connsiteX1" fmla="*/ 12216605 w 12216605"/>
              <a:gd name="connsiteY1" fmla="*/ 0 h 5746648"/>
              <a:gd name="connsiteX2" fmla="*/ 12188790 w 12216605"/>
              <a:gd name="connsiteY2" fmla="*/ 5231745 h 5746648"/>
              <a:gd name="connsiteX3" fmla="*/ 8787035 w 12216605"/>
              <a:gd name="connsiteY3" fmla="*/ 5265716 h 5746648"/>
              <a:gd name="connsiteX4" fmla="*/ 6304538 w 12216605"/>
              <a:gd name="connsiteY4" fmla="*/ 5603442 h 5746648"/>
              <a:gd name="connsiteX5" fmla="*/ 3026654 w 12216605"/>
              <a:gd name="connsiteY5" fmla="*/ 5732034 h 5746648"/>
              <a:gd name="connsiteX6" fmla="*/ 0 w 12216605"/>
              <a:gd name="connsiteY6" fmla="*/ 5283231 h 5746648"/>
              <a:gd name="connsiteX7" fmla="*/ 2036 w 12216605"/>
              <a:gd name="connsiteY7" fmla="*/ 0 h 5746648"/>
              <a:gd name="connsiteX0" fmla="*/ 2036 w 12216605"/>
              <a:gd name="connsiteY0" fmla="*/ 0 h 5720368"/>
              <a:gd name="connsiteX1" fmla="*/ 12216605 w 12216605"/>
              <a:gd name="connsiteY1" fmla="*/ 0 h 5720368"/>
              <a:gd name="connsiteX2" fmla="*/ 12188790 w 12216605"/>
              <a:gd name="connsiteY2" fmla="*/ 5231745 h 5720368"/>
              <a:gd name="connsiteX3" fmla="*/ 8787035 w 12216605"/>
              <a:gd name="connsiteY3" fmla="*/ 5265716 h 5720368"/>
              <a:gd name="connsiteX4" fmla="*/ 6304538 w 12216605"/>
              <a:gd name="connsiteY4" fmla="*/ 5603442 h 5720368"/>
              <a:gd name="connsiteX5" fmla="*/ 3041168 w 12216605"/>
              <a:gd name="connsiteY5" fmla="*/ 5703005 h 5720368"/>
              <a:gd name="connsiteX6" fmla="*/ 0 w 12216605"/>
              <a:gd name="connsiteY6" fmla="*/ 5283231 h 5720368"/>
              <a:gd name="connsiteX7" fmla="*/ 2036 w 12216605"/>
              <a:gd name="connsiteY7" fmla="*/ 0 h 5720368"/>
              <a:gd name="connsiteX0" fmla="*/ 7479 w 12222048"/>
              <a:gd name="connsiteY0" fmla="*/ 0 h 5721851"/>
              <a:gd name="connsiteX1" fmla="*/ 12222048 w 12222048"/>
              <a:gd name="connsiteY1" fmla="*/ 0 h 5721851"/>
              <a:gd name="connsiteX2" fmla="*/ 12194233 w 12222048"/>
              <a:gd name="connsiteY2" fmla="*/ 5231745 h 5721851"/>
              <a:gd name="connsiteX3" fmla="*/ 8792478 w 12222048"/>
              <a:gd name="connsiteY3" fmla="*/ 5265716 h 5721851"/>
              <a:gd name="connsiteX4" fmla="*/ 6309981 w 12222048"/>
              <a:gd name="connsiteY4" fmla="*/ 5603442 h 5721851"/>
              <a:gd name="connsiteX5" fmla="*/ 3046611 w 12222048"/>
              <a:gd name="connsiteY5" fmla="*/ 5703005 h 5721851"/>
              <a:gd name="connsiteX6" fmla="*/ 0 w 12222048"/>
              <a:gd name="connsiteY6" fmla="*/ 5261459 h 5721851"/>
              <a:gd name="connsiteX7" fmla="*/ 7479 w 12222048"/>
              <a:gd name="connsiteY7" fmla="*/ 0 h 5721851"/>
              <a:gd name="connsiteX0" fmla="*/ 7479 w 12222048"/>
              <a:gd name="connsiteY0" fmla="*/ 0 h 5722596"/>
              <a:gd name="connsiteX1" fmla="*/ 12222048 w 12222048"/>
              <a:gd name="connsiteY1" fmla="*/ 0 h 5722596"/>
              <a:gd name="connsiteX2" fmla="*/ 12194233 w 12222048"/>
              <a:gd name="connsiteY2" fmla="*/ 5231745 h 5722596"/>
              <a:gd name="connsiteX3" fmla="*/ 8792478 w 12222048"/>
              <a:gd name="connsiteY3" fmla="*/ 5265716 h 5722596"/>
              <a:gd name="connsiteX4" fmla="*/ 6309981 w 12222048"/>
              <a:gd name="connsiteY4" fmla="*/ 5603442 h 5722596"/>
              <a:gd name="connsiteX5" fmla="*/ 3046611 w 12222048"/>
              <a:gd name="connsiteY5" fmla="*/ 5703005 h 5722596"/>
              <a:gd name="connsiteX6" fmla="*/ 0 w 12222048"/>
              <a:gd name="connsiteY6" fmla="*/ 5250573 h 5722596"/>
              <a:gd name="connsiteX7" fmla="*/ 7479 w 12222048"/>
              <a:gd name="connsiteY7" fmla="*/ 0 h 5722596"/>
              <a:gd name="connsiteX0" fmla="*/ 7479 w 12222048"/>
              <a:gd name="connsiteY0" fmla="*/ 0 h 5703409"/>
              <a:gd name="connsiteX1" fmla="*/ 12222048 w 12222048"/>
              <a:gd name="connsiteY1" fmla="*/ 0 h 5703409"/>
              <a:gd name="connsiteX2" fmla="*/ 12194233 w 12222048"/>
              <a:gd name="connsiteY2" fmla="*/ 5231745 h 5703409"/>
              <a:gd name="connsiteX3" fmla="*/ 8792478 w 12222048"/>
              <a:gd name="connsiteY3" fmla="*/ 5265716 h 5703409"/>
              <a:gd name="connsiteX4" fmla="*/ 6309981 w 12222048"/>
              <a:gd name="connsiteY4" fmla="*/ 5603442 h 5703409"/>
              <a:gd name="connsiteX5" fmla="*/ 3046611 w 12222048"/>
              <a:gd name="connsiteY5" fmla="*/ 5703005 h 5703409"/>
              <a:gd name="connsiteX6" fmla="*/ 0 w 12222048"/>
              <a:gd name="connsiteY6" fmla="*/ 5250573 h 5703409"/>
              <a:gd name="connsiteX7" fmla="*/ 7479 w 12222048"/>
              <a:gd name="connsiteY7" fmla="*/ 0 h 5703409"/>
              <a:gd name="connsiteX0" fmla="*/ 7479 w 12222048"/>
              <a:gd name="connsiteY0" fmla="*/ 0 h 5709795"/>
              <a:gd name="connsiteX1" fmla="*/ 12222048 w 12222048"/>
              <a:gd name="connsiteY1" fmla="*/ 0 h 5709795"/>
              <a:gd name="connsiteX2" fmla="*/ 12194233 w 12222048"/>
              <a:gd name="connsiteY2" fmla="*/ 5231745 h 5709795"/>
              <a:gd name="connsiteX3" fmla="*/ 8792478 w 12222048"/>
              <a:gd name="connsiteY3" fmla="*/ 5265716 h 5709795"/>
              <a:gd name="connsiteX4" fmla="*/ 6309981 w 12222048"/>
              <a:gd name="connsiteY4" fmla="*/ 5603442 h 5709795"/>
              <a:gd name="connsiteX5" fmla="*/ 3046611 w 12222048"/>
              <a:gd name="connsiteY5" fmla="*/ 5703005 h 5709795"/>
              <a:gd name="connsiteX6" fmla="*/ 0 w 12222048"/>
              <a:gd name="connsiteY6" fmla="*/ 5250573 h 5709795"/>
              <a:gd name="connsiteX7" fmla="*/ 7479 w 12222048"/>
              <a:gd name="connsiteY7" fmla="*/ 0 h 5709795"/>
              <a:gd name="connsiteX0" fmla="*/ 7479 w 12222048"/>
              <a:gd name="connsiteY0" fmla="*/ 0 h 5720472"/>
              <a:gd name="connsiteX1" fmla="*/ 12222048 w 12222048"/>
              <a:gd name="connsiteY1" fmla="*/ 0 h 5720472"/>
              <a:gd name="connsiteX2" fmla="*/ 12194233 w 12222048"/>
              <a:gd name="connsiteY2" fmla="*/ 5231745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17046"/>
              <a:gd name="connsiteX1" fmla="*/ 12222048 w 12222048"/>
              <a:gd name="connsiteY1" fmla="*/ 0 h 5717046"/>
              <a:gd name="connsiteX2" fmla="*/ 12194233 w 12222048"/>
              <a:gd name="connsiteY2" fmla="*/ 5231745 h 5717046"/>
              <a:gd name="connsiteX3" fmla="*/ 8792478 w 12222048"/>
              <a:gd name="connsiteY3" fmla="*/ 5265716 h 5717046"/>
              <a:gd name="connsiteX4" fmla="*/ 6348081 w 12222048"/>
              <a:gd name="connsiteY4" fmla="*/ 5592557 h 5717046"/>
              <a:gd name="connsiteX5" fmla="*/ 3046611 w 12222048"/>
              <a:gd name="connsiteY5" fmla="*/ 5703005 h 5717046"/>
              <a:gd name="connsiteX6" fmla="*/ 0 w 12222048"/>
              <a:gd name="connsiteY6" fmla="*/ 5250573 h 5717046"/>
              <a:gd name="connsiteX7" fmla="*/ 7479 w 12222048"/>
              <a:gd name="connsiteY7" fmla="*/ 0 h 5717046"/>
              <a:gd name="connsiteX0" fmla="*/ 7479 w 12222048"/>
              <a:gd name="connsiteY0" fmla="*/ 0 h 5720472"/>
              <a:gd name="connsiteX1" fmla="*/ 12222048 w 12222048"/>
              <a:gd name="connsiteY1" fmla="*/ 0 h 5720472"/>
              <a:gd name="connsiteX2" fmla="*/ 12194233 w 12222048"/>
              <a:gd name="connsiteY2" fmla="*/ 5231745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20472"/>
              <a:gd name="connsiteX1" fmla="*/ 12222048 w 12222048"/>
              <a:gd name="connsiteY1" fmla="*/ 0 h 5720472"/>
              <a:gd name="connsiteX2" fmla="*/ 12194233 w 12222048"/>
              <a:gd name="connsiteY2" fmla="*/ 5231745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20472"/>
              <a:gd name="connsiteX1" fmla="*/ 12222048 w 12222048"/>
              <a:gd name="connsiteY1" fmla="*/ 0 h 5720472"/>
              <a:gd name="connsiteX2" fmla="*/ 12194233 w 12222048"/>
              <a:gd name="connsiteY2" fmla="*/ 5220859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20472"/>
              <a:gd name="connsiteX1" fmla="*/ 12222048 w 12222048"/>
              <a:gd name="connsiteY1" fmla="*/ 0 h 5720472"/>
              <a:gd name="connsiteX2" fmla="*/ 12194233 w 12222048"/>
              <a:gd name="connsiteY2" fmla="*/ 5220859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20472"/>
              <a:gd name="connsiteX1" fmla="*/ 12222048 w 12222048"/>
              <a:gd name="connsiteY1" fmla="*/ 0 h 5720472"/>
              <a:gd name="connsiteX2" fmla="*/ 12194233 w 12222048"/>
              <a:gd name="connsiteY2" fmla="*/ 5220859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26732"/>
              <a:gd name="connsiteX1" fmla="*/ 12222048 w 12222048"/>
              <a:gd name="connsiteY1" fmla="*/ 0 h 5726732"/>
              <a:gd name="connsiteX2" fmla="*/ 12194233 w 12222048"/>
              <a:gd name="connsiteY2" fmla="*/ 5220859 h 5726732"/>
              <a:gd name="connsiteX3" fmla="*/ 8792478 w 12222048"/>
              <a:gd name="connsiteY3" fmla="*/ 5265716 h 5726732"/>
              <a:gd name="connsiteX4" fmla="*/ 6348081 w 12222048"/>
              <a:gd name="connsiteY4" fmla="*/ 5592557 h 5726732"/>
              <a:gd name="connsiteX5" fmla="*/ 2880356 w 12222048"/>
              <a:gd name="connsiteY5" fmla="*/ 5709933 h 5726732"/>
              <a:gd name="connsiteX6" fmla="*/ 0 w 12222048"/>
              <a:gd name="connsiteY6" fmla="*/ 5250573 h 5726732"/>
              <a:gd name="connsiteX7" fmla="*/ 7479 w 12222048"/>
              <a:gd name="connsiteY7" fmla="*/ 0 h 5726732"/>
              <a:gd name="connsiteX0" fmla="*/ 7479 w 12222048"/>
              <a:gd name="connsiteY0" fmla="*/ 0 h 5716338"/>
              <a:gd name="connsiteX1" fmla="*/ 12222048 w 12222048"/>
              <a:gd name="connsiteY1" fmla="*/ 0 h 5716338"/>
              <a:gd name="connsiteX2" fmla="*/ 12194233 w 12222048"/>
              <a:gd name="connsiteY2" fmla="*/ 5220859 h 5716338"/>
              <a:gd name="connsiteX3" fmla="*/ 8792478 w 12222048"/>
              <a:gd name="connsiteY3" fmla="*/ 5265716 h 5716338"/>
              <a:gd name="connsiteX4" fmla="*/ 6341154 w 12222048"/>
              <a:gd name="connsiteY4" fmla="*/ 5502503 h 5716338"/>
              <a:gd name="connsiteX5" fmla="*/ 2880356 w 12222048"/>
              <a:gd name="connsiteY5" fmla="*/ 5709933 h 5716338"/>
              <a:gd name="connsiteX6" fmla="*/ 0 w 12222048"/>
              <a:gd name="connsiteY6" fmla="*/ 5250573 h 5716338"/>
              <a:gd name="connsiteX7" fmla="*/ 7479 w 12222048"/>
              <a:gd name="connsiteY7" fmla="*/ 0 h 5716338"/>
              <a:gd name="connsiteX0" fmla="*/ 7479 w 12222048"/>
              <a:gd name="connsiteY0" fmla="*/ 0 h 5725565"/>
              <a:gd name="connsiteX1" fmla="*/ 12222048 w 12222048"/>
              <a:gd name="connsiteY1" fmla="*/ 0 h 5725565"/>
              <a:gd name="connsiteX2" fmla="*/ 12194233 w 12222048"/>
              <a:gd name="connsiteY2" fmla="*/ 5220859 h 5725565"/>
              <a:gd name="connsiteX3" fmla="*/ 8792478 w 12222048"/>
              <a:gd name="connsiteY3" fmla="*/ 5265716 h 5725565"/>
              <a:gd name="connsiteX4" fmla="*/ 6327299 w 12222048"/>
              <a:gd name="connsiteY4" fmla="*/ 5585631 h 5725565"/>
              <a:gd name="connsiteX5" fmla="*/ 2880356 w 12222048"/>
              <a:gd name="connsiteY5" fmla="*/ 5709933 h 5725565"/>
              <a:gd name="connsiteX6" fmla="*/ 0 w 12222048"/>
              <a:gd name="connsiteY6" fmla="*/ 5250573 h 5725565"/>
              <a:gd name="connsiteX7" fmla="*/ 7479 w 12222048"/>
              <a:gd name="connsiteY7" fmla="*/ 0 h 5725565"/>
              <a:gd name="connsiteX0" fmla="*/ 7479 w 12222048"/>
              <a:gd name="connsiteY0" fmla="*/ 0 h 5726691"/>
              <a:gd name="connsiteX1" fmla="*/ 12222048 w 12222048"/>
              <a:gd name="connsiteY1" fmla="*/ 0 h 5726691"/>
              <a:gd name="connsiteX2" fmla="*/ 12194233 w 12222048"/>
              <a:gd name="connsiteY2" fmla="*/ 5220859 h 5726691"/>
              <a:gd name="connsiteX3" fmla="*/ 8792478 w 12222048"/>
              <a:gd name="connsiteY3" fmla="*/ 5196444 h 5726691"/>
              <a:gd name="connsiteX4" fmla="*/ 6327299 w 12222048"/>
              <a:gd name="connsiteY4" fmla="*/ 5585631 h 5726691"/>
              <a:gd name="connsiteX5" fmla="*/ 2880356 w 12222048"/>
              <a:gd name="connsiteY5" fmla="*/ 5709933 h 5726691"/>
              <a:gd name="connsiteX6" fmla="*/ 0 w 12222048"/>
              <a:gd name="connsiteY6" fmla="*/ 5250573 h 5726691"/>
              <a:gd name="connsiteX7" fmla="*/ 7479 w 12222048"/>
              <a:gd name="connsiteY7" fmla="*/ 0 h 5726691"/>
              <a:gd name="connsiteX0" fmla="*/ 7479 w 12222048"/>
              <a:gd name="connsiteY0" fmla="*/ 0 h 5725889"/>
              <a:gd name="connsiteX1" fmla="*/ 12222048 w 12222048"/>
              <a:gd name="connsiteY1" fmla="*/ 0 h 5725889"/>
              <a:gd name="connsiteX2" fmla="*/ 12194233 w 12222048"/>
              <a:gd name="connsiteY2" fmla="*/ 5220859 h 5725889"/>
              <a:gd name="connsiteX3" fmla="*/ 8799405 w 12222048"/>
              <a:gd name="connsiteY3" fmla="*/ 5244935 h 5725889"/>
              <a:gd name="connsiteX4" fmla="*/ 6327299 w 12222048"/>
              <a:gd name="connsiteY4" fmla="*/ 5585631 h 5725889"/>
              <a:gd name="connsiteX5" fmla="*/ 2880356 w 12222048"/>
              <a:gd name="connsiteY5" fmla="*/ 5709933 h 5725889"/>
              <a:gd name="connsiteX6" fmla="*/ 0 w 12222048"/>
              <a:gd name="connsiteY6" fmla="*/ 5250573 h 5725889"/>
              <a:gd name="connsiteX7" fmla="*/ 7479 w 12222048"/>
              <a:gd name="connsiteY7" fmla="*/ 0 h 5725889"/>
              <a:gd name="connsiteX0" fmla="*/ 7479 w 12222048"/>
              <a:gd name="connsiteY0" fmla="*/ 0 h 5725889"/>
              <a:gd name="connsiteX1" fmla="*/ 12222048 w 12222048"/>
              <a:gd name="connsiteY1" fmla="*/ 0 h 5725889"/>
              <a:gd name="connsiteX2" fmla="*/ 12194233 w 12222048"/>
              <a:gd name="connsiteY2" fmla="*/ 5220859 h 5725889"/>
              <a:gd name="connsiteX3" fmla="*/ 8799405 w 12222048"/>
              <a:gd name="connsiteY3" fmla="*/ 5244935 h 5725889"/>
              <a:gd name="connsiteX4" fmla="*/ 6327299 w 12222048"/>
              <a:gd name="connsiteY4" fmla="*/ 5585631 h 5725889"/>
              <a:gd name="connsiteX5" fmla="*/ 2880356 w 12222048"/>
              <a:gd name="connsiteY5" fmla="*/ 5709933 h 5725889"/>
              <a:gd name="connsiteX6" fmla="*/ 0 w 12222048"/>
              <a:gd name="connsiteY6" fmla="*/ 5250573 h 5725889"/>
              <a:gd name="connsiteX7" fmla="*/ 7479 w 12222048"/>
              <a:gd name="connsiteY7" fmla="*/ 0 h 5725889"/>
              <a:gd name="connsiteX0" fmla="*/ 7479 w 12222048"/>
              <a:gd name="connsiteY0" fmla="*/ 0 h 5725565"/>
              <a:gd name="connsiteX1" fmla="*/ 12222048 w 12222048"/>
              <a:gd name="connsiteY1" fmla="*/ 0 h 5725565"/>
              <a:gd name="connsiteX2" fmla="*/ 12194233 w 12222048"/>
              <a:gd name="connsiteY2" fmla="*/ 5220859 h 5725565"/>
              <a:gd name="connsiteX3" fmla="*/ 8792478 w 12222048"/>
              <a:gd name="connsiteY3" fmla="*/ 5265717 h 5725565"/>
              <a:gd name="connsiteX4" fmla="*/ 6327299 w 12222048"/>
              <a:gd name="connsiteY4" fmla="*/ 5585631 h 5725565"/>
              <a:gd name="connsiteX5" fmla="*/ 2880356 w 12222048"/>
              <a:gd name="connsiteY5" fmla="*/ 5709933 h 5725565"/>
              <a:gd name="connsiteX6" fmla="*/ 0 w 12222048"/>
              <a:gd name="connsiteY6" fmla="*/ 5250573 h 5725565"/>
              <a:gd name="connsiteX7" fmla="*/ 7479 w 12222048"/>
              <a:gd name="connsiteY7" fmla="*/ 0 h 5725565"/>
              <a:gd name="connsiteX0" fmla="*/ 13054 w 12227623"/>
              <a:gd name="connsiteY0" fmla="*/ 0 h 5724862"/>
              <a:gd name="connsiteX1" fmla="*/ 12227623 w 12227623"/>
              <a:gd name="connsiteY1" fmla="*/ 0 h 5724862"/>
              <a:gd name="connsiteX2" fmla="*/ 12199808 w 12227623"/>
              <a:gd name="connsiteY2" fmla="*/ 5220859 h 5724862"/>
              <a:gd name="connsiteX3" fmla="*/ 8798053 w 12227623"/>
              <a:gd name="connsiteY3" fmla="*/ 5265717 h 5724862"/>
              <a:gd name="connsiteX4" fmla="*/ 6332874 w 12227623"/>
              <a:gd name="connsiteY4" fmla="*/ 5585631 h 5724862"/>
              <a:gd name="connsiteX5" fmla="*/ 2885931 w 12227623"/>
              <a:gd name="connsiteY5" fmla="*/ 5709933 h 5724862"/>
              <a:gd name="connsiteX6" fmla="*/ 0 w 12227623"/>
              <a:gd name="connsiteY6" fmla="*/ 5261724 h 5724862"/>
              <a:gd name="connsiteX7" fmla="*/ 13054 w 12227623"/>
              <a:gd name="connsiteY7" fmla="*/ 0 h 5724862"/>
              <a:gd name="connsiteX0" fmla="*/ 13054 w 12227623"/>
              <a:gd name="connsiteY0" fmla="*/ 0 h 5726504"/>
              <a:gd name="connsiteX1" fmla="*/ 12227623 w 12227623"/>
              <a:gd name="connsiteY1" fmla="*/ 0 h 5726504"/>
              <a:gd name="connsiteX2" fmla="*/ 12199808 w 12227623"/>
              <a:gd name="connsiteY2" fmla="*/ 5220859 h 5726504"/>
              <a:gd name="connsiteX3" fmla="*/ 8798053 w 12227623"/>
              <a:gd name="connsiteY3" fmla="*/ 5265717 h 5726504"/>
              <a:gd name="connsiteX4" fmla="*/ 6332874 w 12227623"/>
              <a:gd name="connsiteY4" fmla="*/ 5585631 h 5726504"/>
              <a:gd name="connsiteX5" fmla="*/ 2885931 w 12227623"/>
              <a:gd name="connsiteY5" fmla="*/ 5709933 h 5726504"/>
              <a:gd name="connsiteX6" fmla="*/ 0 w 12227623"/>
              <a:gd name="connsiteY6" fmla="*/ 5261724 h 5726504"/>
              <a:gd name="connsiteX7" fmla="*/ 13054 w 12227623"/>
              <a:gd name="connsiteY7" fmla="*/ 0 h 5726504"/>
              <a:gd name="connsiteX0" fmla="*/ 13054 w 12227623"/>
              <a:gd name="connsiteY0" fmla="*/ 0 h 5726504"/>
              <a:gd name="connsiteX1" fmla="*/ 12227623 w 12227623"/>
              <a:gd name="connsiteY1" fmla="*/ 0 h 5726504"/>
              <a:gd name="connsiteX2" fmla="*/ 12199808 w 12227623"/>
              <a:gd name="connsiteY2" fmla="*/ 5220859 h 5726504"/>
              <a:gd name="connsiteX3" fmla="*/ 8798053 w 12227623"/>
              <a:gd name="connsiteY3" fmla="*/ 5265717 h 5726504"/>
              <a:gd name="connsiteX4" fmla="*/ 6332874 w 12227623"/>
              <a:gd name="connsiteY4" fmla="*/ 5585631 h 5726504"/>
              <a:gd name="connsiteX5" fmla="*/ 2885931 w 12227623"/>
              <a:gd name="connsiteY5" fmla="*/ 5709933 h 5726504"/>
              <a:gd name="connsiteX6" fmla="*/ 0 w 12227623"/>
              <a:gd name="connsiteY6" fmla="*/ 5261724 h 5726504"/>
              <a:gd name="connsiteX7" fmla="*/ 13054 w 12227623"/>
              <a:gd name="connsiteY7" fmla="*/ 0 h 5726504"/>
              <a:gd name="connsiteX0" fmla="*/ 13054 w 12227623"/>
              <a:gd name="connsiteY0" fmla="*/ 0 h 5713374"/>
              <a:gd name="connsiteX1" fmla="*/ 12227623 w 12227623"/>
              <a:gd name="connsiteY1" fmla="*/ 0 h 5713374"/>
              <a:gd name="connsiteX2" fmla="*/ 12199808 w 12227623"/>
              <a:gd name="connsiteY2" fmla="*/ 5220859 h 5713374"/>
              <a:gd name="connsiteX3" fmla="*/ 8798053 w 12227623"/>
              <a:gd name="connsiteY3" fmla="*/ 5265717 h 5713374"/>
              <a:gd name="connsiteX4" fmla="*/ 6326248 w 12227623"/>
              <a:gd name="connsiteY4" fmla="*/ 5453109 h 5713374"/>
              <a:gd name="connsiteX5" fmla="*/ 2885931 w 12227623"/>
              <a:gd name="connsiteY5" fmla="*/ 5709933 h 5713374"/>
              <a:gd name="connsiteX6" fmla="*/ 0 w 12227623"/>
              <a:gd name="connsiteY6" fmla="*/ 5261724 h 5713374"/>
              <a:gd name="connsiteX7" fmla="*/ 13054 w 12227623"/>
              <a:gd name="connsiteY7" fmla="*/ 0 h 5713374"/>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7016"/>
              <a:gd name="connsiteX1" fmla="*/ 12227623 w 12227623"/>
              <a:gd name="connsiteY1" fmla="*/ 0 h 5727016"/>
              <a:gd name="connsiteX2" fmla="*/ 12199808 w 12227623"/>
              <a:gd name="connsiteY2" fmla="*/ 5220859 h 5727016"/>
              <a:gd name="connsiteX3" fmla="*/ 8804679 w 12227623"/>
              <a:gd name="connsiteY3" fmla="*/ 5272343 h 5727016"/>
              <a:gd name="connsiteX4" fmla="*/ 6213604 w 12227623"/>
              <a:gd name="connsiteY4" fmla="*/ 5598882 h 5727016"/>
              <a:gd name="connsiteX5" fmla="*/ 2885931 w 12227623"/>
              <a:gd name="connsiteY5" fmla="*/ 5709933 h 5727016"/>
              <a:gd name="connsiteX6" fmla="*/ 0 w 12227623"/>
              <a:gd name="connsiteY6" fmla="*/ 5261724 h 5727016"/>
              <a:gd name="connsiteX7" fmla="*/ 13054 w 12227623"/>
              <a:gd name="connsiteY7" fmla="*/ 0 h 5727016"/>
              <a:gd name="connsiteX0" fmla="*/ 13054 w 12227623"/>
              <a:gd name="connsiteY0" fmla="*/ 0 h 5729371"/>
              <a:gd name="connsiteX1" fmla="*/ 12227623 w 12227623"/>
              <a:gd name="connsiteY1" fmla="*/ 0 h 5729371"/>
              <a:gd name="connsiteX2" fmla="*/ 12199808 w 12227623"/>
              <a:gd name="connsiteY2" fmla="*/ 5220859 h 5729371"/>
              <a:gd name="connsiteX3" fmla="*/ 8804679 w 12227623"/>
              <a:gd name="connsiteY3" fmla="*/ 5272343 h 5729371"/>
              <a:gd name="connsiteX4" fmla="*/ 6213604 w 12227623"/>
              <a:gd name="connsiteY4" fmla="*/ 5598882 h 5729371"/>
              <a:gd name="connsiteX5" fmla="*/ 2885931 w 12227623"/>
              <a:gd name="connsiteY5" fmla="*/ 5709933 h 5729371"/>
              <a:gd name="connsiteX6" fmla="*/ 0 w 12227623"/>
              <a:gd name="connsiteY6" fmla="*/ 5261724 h 5729371"/>
              <a:gd name="connsiteX7" fmla="*/ 13054 w 12227623"/>
              <a:gd name="connsiteY7" fmla="*/ 0 h 5729371"/>
              <a:gd name="connsiteX0" fmla="*/ 13054 w 12227623"/>
              <a:gd name="connsiteY0" fmla="*/ 0 h 5729371"/>
              <a:gd name="connsiteX1" fmla="*/ 12227623 w 12227623"/>
              <a:gd name="connsiteY1" fmla="*/ 0 h 5729371"/>
              <a:gd name="connsiteX2" fmla="*/ 12199808 w 12227623"/>
              <a:gd name="connsiteY2" fmla="*/ 5220859 h 5729371"/>
              <a:gd name="connsiteX3" fmla="*/ 8804679 w 12227623"/>
              <a:gd name="connsiteY3" fmla="*/ 5272343 h 5729371"/>
              <a:gd name="connsiteX4" fmla="*/ 6213604 w 12227623"/>
              <a:gd name="connsiteY4" fmla="*/ 5598882 h 5729371"/>
              <a:gd name="connsiteX5" fmla="*/ 2885931 w 12227623"/>
              <a:gd name="connsiteY5" fmla="*/ 5709933 h 5729371"/>
              <a:gd name="connsiteX6" fmla="*/ 0 w 12227623"/>
              <a:gd name="connsiteY6" fmla="*/ 5261724 h 5729371"/>
              <a:gd name="connsiteX7" fmla="*/ 13054 w 12227623"/>
              <a:gd name="connsiteY7" fmla="*/ 0 h 5729371"/>
              <a:gd name="connsiteX0" fmla="*/ 13054 w 12227623"/>
              <a:gd name="connsiteY0" fmla="*/ 0 h 5729371"/>
              <a:gd name="connsiteX1" fmla="*/ 12227623 w 12227623"/>
              <a:gd name="connsiteY1" fmla="*/ 0 h 5729371"/>
              <a:gd name="connsiteX2" fmla="*/ 12186556 w 12227623"/>
              <a:gd name="connsiteY2" fmla="*/ 5227485 h 5729371"/>
              <a:gd name="connsiteX3" fmla="*/ 8804679 w 12227623"/>
              <a:gd name="connsiteY3" fmla="*/ 5272343 h 5729371"/>
              <a:gd name="connsiteX4" fmla="*/ 6213604 w 12227623"/>
              <a:gd name="connsiteY4" fmla="*/ 5598882 h 5729371"/>
              <a:gd name="connsiteX5" fmla="*/ 2885931 w 12227623"/>
              <a:gd name="connsiteY5" fmla="*/ 5709933 h 5729371"/>
              <a:gd name="connsiteX6" fmla="*/ 0 w 12227623"/>
              <a:gd name="connsiteY6" fmla="*/ 5261724 h 5729371"/>
              <a:gd name="connsiteX7" fmla="*/ 13054 w 12227623"/>
              <a:gd name="connsiteY7" fmla="*/ 0 h 5729371"/>
              <a:gd name="connsiteX0" fmla="*/ 13054 w 12227623"/>
              <a:gd name="connsiteY0" fmla="*/ 0 h 5729371"/>
              <a:gd name="connsiteX1" fmla="*/ 12227623 w 12227623"/>
              <a:gd name="connsiteY1" fmla="*/ 0 h 5729371"/>
              <a:gd name="connsiteX2" fmla="*/ 12186556 w 12227623"/>
              <a:gd name="connsiteY2" fmla="*/ 5227485 h 5729371"/>
              <a:gd name="connsiteX3" fmla="*/ 8804679 w 12227623"/>
              <a:gd name="connsiteY3" fmla="*/ 5272343 h 5729371"/>
              <a:gd name="connsiteX4" fmla="*/ 6213604 w 12227623"/>
              <a:gd name="connsiteY4" fmla="*/ 5598882 h 5729371"/>
              <a:gd name="connsiteX5" fmla="*/ 2885931 w 12227623"/>
              <a:gd name="connsiteY5" fmla="*/ 5709933 h 5729371"/>
              <a:gd name="connsiteX6" fmla="*/ 0 w 12227623"/>
              <a:gd name="connsiteY6" fmla="*/ 5261724 h 5729371"/>
              <a:gd name="connsiteX7" fmla="*/ 13054 w 12227623"/>
              <a:gd name="connsiteY7" fmla="*/ 0 h 5729371"/>
              <a:gd name="connsiteX0" fmla="*/ 13054 w 12227623"/>
              <a:gd name="connsiteY0" fmla="*/ 0 h 5729371"/>
              <a:gd name="connsiteX1" fmla="*/ 12227623 w 12227623"/>
              <a:gd name="connsiteY1" fmla="*/ 0 h 5729371"/>
              <a:gd name="connsiteX2" fmla="*/ 12186556 w 12227623"/>
              <a:gd name="connsiteY2" fmla="*/ 5227485 h 5729371"/>
              <a:gd name="connsiteX3" fmla="*/ 8804679 w 12227623"/>
              <a:gd name="connsiteY3" fmla="*/ 5272343 h 5729371"/>
              <a:gd name="connsiteX4" fmla="*/ 6213604 w 12227623"/>
              <a:gd name="connsiteY4" fmla="*/ 5598882 h 5729371"/>
              <a:gd name="connsiteX5" fmla="*/ 2885931 w 12227623"/>
              <a:gd name="connsiteY5" fmla="*/ 5709933 h 5729371"/>
              <a:gd name="connsiteX6" fmla="*/ 0 w 12227623"/>
              <a:gd name="connsiteY6" fmla="*/ 5261724 h 5729371"/>
              <a:gd name="connsiteX7" fmla="*/ 13054 w 12227623"/>
              <a:gd name="connsiteY7" fmla="*/ 0 h 5729371"/>
              <a:gd name="connsiteX0" fmla="*/ 13054 w 12227623"/>
              <a:gd name="connsiteY0" fmla="*/ 0 h 5726783"/>
              <a:gd name="connsiteX1" fmla="*/ 12227623 w 12227623"/>
              <a:gd name="connsiteY1" fmla="*/ 0 h 5726783"/>
              <a:gd name="connsiteX2" fmla="*/ 12186556 w 12227623"/>
              <a:gd name="connsiteY2" fmla="*/ 5227485 h 5726783"/>
              <a:gd name="connsiteX3" fmla="*/ 8811305 w 12227623"/>
              <a:gd name="connsiteY3" fmla="*/ 5285595 h 5726783"/>
              <a:gd name="connsiteX4" fmla="*/ 6213604 w 12227623"/>
              <a:gd name="connsiteY4" fmla="*/ 5598882 h 5726783"/>
              <a:gd name="connsiteX5" fmla="*/ 2885931 w 12227623"/>
              <a:gd name="connsiteY5" fmla="*/ 5709933 h 5726783"/>
              <a:gd name="connsiteX6" fmla="*/ 0 w 12227623"/>
              <a:gd name="connsiteY6" fmla="*/ 5261724 h 5726783"/>
              <a:gd name="connsiteX7" fmla="*/ 13054 w 12227623"/>
              <a:gd name="connsiteY7" fmla="*/ 0 h 5726783"/>
              <a:gd name="connsiteX0" fmla="*/ 13054 w 12227623"/>
              <a:gd name="connsiteY0" fmla="*/ 0 h 5726783"/>
              <a:gd name="connsiteX1" fmla="*/ 12227623 w 12227623"/>
              <a:gd name="connsiteY1" fmla="*/ 0 h 5726783"/>
              <a:gd name="connsiteX2" fmla="*/ 12186556 w 12227623"/>
              <a:gd name="connsiteY2" fmla="*/ 5227485 h 5726783"/>
              <a:gd name="connsiteX3" fmla="*/ 8811305 w 12227623"/>
              <a:gd name="connsiteY3" fmla="*/ 5285595 h 5726783"/>
              <a:gd name="connsiteX4" fmla="*/ 6213604 w 12227623"/>
              <a:gd name="connsiteY4" fmla="*/ 5598882 h 5726783"/>
              <a:gd name="connsiteX5" fmla="*/ 2885931 w 12227623"/>
              <a:gd name="connsiteY5" fmla="*/ 5709933 h 5726783"/>
              <a:gd name="connsiteX6" fmla="*/ 0 w 12227623"/>
              <a:gd name="connsiteY6" fmla="*/ 5261724 h 5726783"/>
              <a:gd name="connsiteX7" fmla="*/ 13054 w 12227623"/>
              <a:gd name="connsiteY7" fmla="*/ 0 h 5726783"/>
              <a:gd name="connsiteX0" fmla="*/ 41 w 12214610"/>
              <a:gd name="connsiteY0" fmla="*/ 0 h 5725488"/>
              <a:gd name="connsiteX1" fmla="*/ 12214610 w 12214610"/>
              <a:gd name="connsiteY1" fmla="*/ 0 h 5725488"/>
              <a:gd name="connsiteX2" fmla="*/ 12173543 w 12214610"/>
              <a:gd name="connsiteY2" fmla="*/ 5227485 h 5725488"/>
              <a:gd name="connsiteX3" fmla="*/ 8798292 w 12214610"/>
              <a:gd name="connsiteY3" fmla="*/ 5285595 h 5725488"/>
              <a:gd name="connsiteX4" fmla="*/ 6200591 w 12214610"/>
              <a:gd name="connsiteY4" fmla="*/ 5598882 h 5725488"/>
              <a:gd name="connsiteX5" fmla="*/ 2872918 w 12214610"/>
              <a:gd name="connsiteY5" fmla="*/ 5709933 h 5725488"/>
              <a:gd name="connsiteX6" fmla="*/ 6865 w 12214610"/>
              <a:gd name="connsiteY6" fmla="*/ 5281602 h 5725488"/>
              <a:gd name="connsiteX7" fmla="*/ 41 w 12214610"/>
              <a:gd name="connsiteY7" fmla="*/ 0 h 5725488"/>
              <a:gd name="connsiteX0" fmla="*/ 41 w 12214610"/>
              <a:gd name="connsiteY0" fmla="*/ 0 h 5725488"/>
              <a:gd name="connsiteX1" fmla="*/ 12214610 w 12214610"/>
              <a:gd name="connsiteY1" fmla="*/ 0 h 5725488"/>
              <a:gd name="connsiteX2" fmla="*/ 12173543 w 12214610"/>
              <a:gd name="connsiteY2" fmla="*/ 5227485 h 5725488"/>
              <a:gd name="connsiteX3" fmla="*/ 8798292 w 12214610"/>
              <a:gd name="connsiteY3" fmla="*/ 5285595 h 5725488"/>
              <a:gd name="connsiteX4" fmla="*/ 6200591 w 12214610"/>
              <a:gd name="connsiteY4" fmla="*/ 5598882 h 5725488"/>
              <a:gd name="connsiteX5" fmla="*/ 2872918 w 12214610"/>
              <a:gd name="connsiteY5" fmla="*/ 5709933 h 5725488"/>
              <a:gd name="connsiteX6" fmla="*/ 6865 w 12214610"/>
              <a:gd name="connsiteY6" fmla="*/ 5281602 h 5725488"/>
              <a:gd name="connsiteX7" fmla="*/ 41 w 12214610"/>
              <a:gd name="connsiteY7" fmla="*/ 0 h 5725488"/>
              <a:gd name="connsiteX0" fmla="*/ 175 w 12214744"/>
              <a:gd name="connsiteY0" fmla="*/ 0 h 5725918"/>
              <a:gd name="connsiteX1" fmla="*/ 12214744 w 12214744"/>
              <a:gd name="connsiteY1" fmla="*/ 0 h 5725918"/>
              <a:gd name="connsiteX2" fmla="*/ 12173677 w 12214744"/>
              <a:gd name="connsiteY2" fmla="*/ 5227485 h 5725918"/>
              <a:gd name="connsiteX3" fmla="*/ 8798426 w 12214744"/>
              <a:gd name="connsiteY3" fmla="*/ 5285595 h 5725918"/>
              <a:gd name="connsiteX4" fmla="*/ 6200725 w 12214744"/>
              <a:gd name="connsiteY4" fmla="*/ 5598882 h 5725918"/>
              <a:gd name="connsiteX5" fmla="*/ 2873052 w 12214744"/>
              <a:gd name="connsiteY5" fmla="*/ 5709933 h 5725918"/>
              <a:gd name="connsiteX6" fmla="*/ 373 w 12214744"/>
              <a:gd name="connsiteY6" fmla="*/ 5274976 h 5725918"/>
              <a:gd name="connsiteX7" fmla="*/ 175 w 12214744"/>
              <a:gd name="connsiteY7" fmla="*/ 0 h 5725918"/>
              <a:gd name="connsiteX0" fmla="*/ 175 w 12214744"/>
              <a:gd name="connsiteY0" fmla="*/ 0 h 5725918"/>
              <a:gd name="connsiteX1" fmla="*/ 12214744 w 12214744"/>
              <a:gd name="connsiteY1" fmla="*/ 0 h 5725918"/>
              <a:gd name="connsiteX2" fmla="*/ 12173677 w 12214744"/>
              <a:gd name="connsiteY2" fmla="*/ 5227485 h 5725918"/>
              <a:gd name="connsiteX3" fmla="*/ 8798426 w 12214744"/>
              <a:gd name="connsiteY3" fmla="*/ 5285595 h 5725918"/>
              <a:gd name="connsiteX4" fmla="*/ 6200725 w 12214744"/>
              <a:gd name="connsiteY4" fmla="*/ 5598882 h 5725918"/>
              <a:gd name="connsiteX5" fmla="*/ 2873052 w 12214744"/>
              <a:gd name="connsiteY5" fmla="*/ 5709933 h 5725918"/>
              <a:gd name="connsiteX6" fmla="*/ 373 w 12214744"/>
              <a:gd name="connsiteY6" fmla="*/ 5274976 h 5725918"/>
              <a:gd name="connsiteX7" fmla="*/ 175 w 12214744"/>
              <a:gd name="connsiteY7" fmla="*/ 0 h 5725918"/>
              <a:gd name="connsiteX0" fmla="*/ 175 w 12214744"/>
              <a:gd name="connsiteY0" fmla="*/ 0 h 5729038"/>
              <a:gd name="connsiteX1" fmla="*/ 12214744 w 12214744"/>
              <a:gd name="connsiteY1" fmla="*/ 0 h 5729038"/>
              <a:gd name="connsiteX2" fmla="*/ 12173677 w 12214744"/>
              <a:gd name="connsiteY2" fmla="*/ 5227485 h 5729038"/>
              <a:gd name="connsiteX3" fmla="*/ 8798426 w 12214744"/>
              <a:gd name="connsiteY3" fmla="*/ 5285595 h 5729038"/>
              <a:gd name="connsiteX4" fmla="*/ 6200725 w 12214744"/>
              <a:gd name="connsiteY4" fmla="*/ 5598882 h 5729038"/>
              <a:gd name="connsiteX5" fmla="*/ 2873052 w 12214744"/>
              <a:gd name="connsiteY5" fmla="*/ 5709933 h 5729038"/>
              <a:gd name="connsiteX6" fmla="*/ 373 w 12214744"/>
              <a:gd name="connsiteY6" fmla="*/ 5274976 h 5729038"/>
              <a:gd name="connsiteX7" fmla="*/ 175 w 12214744"/>
              <a:gd name="connsiteY7" fmla="*/ 0 h 5729038"/>
              <a:gd name="connsiteX0" fmla="*/ 175 w 12214744"/>
              <a:gd name="connsiteY0" fmla="*/ 0 h 5729038"/>
              <a:gd name="connsiteX1" fmla="*/ 12214744 w 12214744"/>
              <a:gd name="connsiteY1" fmla="*/ 0 h 5729038"/>
              <a:gd name="connsiteX2" fmla="*/ 12200181 w 12214744"/>
              <a:gd name="connsiteY2" fmla="*/ 5234111 h 5729038"/>
              <a:gd name="connsiteX3" fmla="*/ 8798426 w 12214744"/>
              <a:gd name="connsiteY3" fmla="*/ 5285595 h 5729038"/>
              <a:gd name="connsiteX4" fmla="*/ 6200725 w 12214744"/>
              <a:gd name="connsiteY4" fmla="*/ 5598882 h 5729038"/>
              <a:gd name="connsiteX5" fmla="*/ 2873052 w 12214744"/>
              <a:gd name="connsiteY5" fmla="*/ 5709933 h 5729038"/>
              <a:gd name="connsiteX6" fmla="*/ 373 w 12214744"/>
              <a:gd name="connsiteY6" fmla="*/ 5274976 h 5729038"/>
              <a:gd name="connsiteX7" fmla="*/ 175 w 12214744"/>
              <a:gd name="connsiteY7" fmla="*/ 0 h 5729038"/>
              <a:gd name="connsiteX0" fmla="*/ 175 w 12214744"/>
              <a:gd name="connsiteY0" fmla="*/ 0 h 5729038"/>
              <a:gd name="connsiteX1" fmla="*/ 12214744 w 12214744"/>
              <a:gd name="connsiteY1" fmla="*/ 0 h 5729038"/>
              <a:gd name="connsiteX2" fmla="*/ 12200181 w 12214744"/>
              <a:gd name="connsiteY2" fmla="*/ 5234111 h 5729038"/>
              <a:gd name="connsiteX3" fmla="*/ 8798426 w 12214744"/>
              <a:gd name="connsiteY3" fmla="*/ 5285595 h 5729038"/>
              <a:gd name="connsiteX4" fmla="*/ 6200725 w 12214744"/>
              <a:gd name="connsiteY4" fmla="*/ 5598882 h 5729038"/>
              <a:gd name="connsiteX5" fmla="*/ 2873052 w 12214744"/>
              <a:gd name="connsiteY5" fmla="*/ 5709933 h 5729038"/>
              <a:gd name="connsiteX6" fmla="*/ 373 w 12214744"/>
              <a:gd name="connsiteY6" fmla="*/ 5274976 h 5729038"/>
              <a:gd name="connsiteX7" fmla="*/ 175 w 12214744"/>
              <a:gd name="connsiteY7" fmla="*/ 0 h 5729038"/>
              <a:gd name="connsiteX0" fmla="*/ 175 w 12214744"/>
              <a:gd name="connsiteY0" fmla="*/ 0 h 5728454"/>
              <a:gd name="connsiteX1" fmla="*/ 12214744 w 12214744"/>
              <a:gd name="connsiteY1" fmla="*/ 0 h 5728454"/>
              <a:gd name="connsiteX2" fmla="*/ 12200181 w 12214744"/>
              <a:gd name="connsiteY2" fmla="*/ 5234111 h 5728454"/>
              <a:gd name="connsiteX3" fmla="*/ 8752044 w 12214744"/>
              <a:gd name="connsiteY3" fmla="*/ 5153073 h 5728454"/>
              <a:gd name="connsiteX4" fmla="*/ 6200725 w 12214744"/>
              <a:gd name="connsiteY4" fmla="*/ 5598882 h 5728454"/>
              <a:gd name="connsiteX5" fmla="*/ 2873052 w 12214744"/>
              <a:gd name="connsiteY5" fmla="*/ 5709933 h 5728454"/>
              <a:gd name="connsiteX6" fmla="*/ 373 w 12214744"/>
              <a:gd name="connsiteY6" fmla="*/ 5274976 h 5728454"/>
              <a:gd name="connsiteX7" fmla="*/ 175 w 12214744"/>
              <a:gd name="connsiteY7" fmla="*/ 0 h 5728454"/>
              <a:gd name="connsiteX0" fmla="*/ 175 w 12214744"/>
              <a:gd name="connsiteY0" fmla="*/ 0 h 5726146"/>
              <a:gd name="connsiteX1" fmla="*/ 12214744 w 12214744"/>
              <a:gd name="connsiteY1" fmla="*/ 0 h 5726146"/>
              <a:gd name="connsiteX2" fmla="*/ 12200181 w 12214744"/>
              <a:gd name="connsiteY2" fmla="*/ 5234111 h 5726146"/>
              <a:gd name="connsiteX3" fmla="*/ 8785174 w 12214744"/>
              <a:gd name="connsiteY3" fmla="*/ 5272343 h 5726146"/>
              <a:gd name="connsiteX4" fmla="*/ 6200725 w 12214744"/>
              <a:gd name="connsiteY4" fmla="*/ 5598882 h 5726146"/>
              <a:gd name="connsiteX5" fmla="*/ 2873052 w 12214744"/>
              <a:gd name="connsiteY5" fmla="*/ 5709933 h 5726146"/>
              <a:gd name="connsiteX6" fmla="*/ 373 w 12214744"/>
              <a:gd name="connsiteY6" fmla="*/ 5274976 h 5726146"/>
              <a:gd name="connsiteX7" fmla="*/ 175 w 12214744"/>
              <a:gd name="connsiteY7" fmla="*/ 0 h 5726146"/>
              <a:gd name="connsiteX0" fmla="*/ 175 w 12214744"/>
              <a:gd name="connsiteY0" fmla="*/ 0 h 5726146"/>
              <a:gd name="connsiteX1" fmla="*/ 12214744 w 12214744"/>
              <a:gd name="connsiteY1" fmla="*/ 0 h 5726146"/>
              <a:gd name="connsiteX2" fmla="*/ 12200181 w 12214744"/>
              <a:gd name="connsiteY2" fmla="*/ 5234111 h 5726146"/>
              <a:gd name="connsiteX3" fmla="*/ 8785174 w 12214744"/>
              <a:gd name="connsiteY3" fmla="*/ 5272343 h 5726146"/>
              <a:gd name="connsiteX4" fmla="*/ 6200725 w 12214744"/>
              <a:gd name="connsiteY4" fmla="*/ 5598882 h 5726146"/>
              <a:gd name="connsiteX5" fmla="*/ 2873052 w 12214744"/>
              <a:gd name="connsiteY5" fmla="*/ 5709933 h 5726146"/>
              <a:gd name="connsiteX6" fmla="*/ 373 w 12214744"/>
              <a:gd name="connsiteY6" fmla="*/ 5274976 h 5726146"/>
              <a:gd name="connsiteX7" fmla="*/ 175 w 12214744"/>
              <a:gd name="connsiteY7" fmla="*/ 0 h 5726146"/>
              <a:gd name="connsiteX0" fmla="*/ 175 w 12214744"/>
              <a:gd name="connsiteY0" fmla="*/ 0 h 5729340"/>
              <a:gd name="connsiteX1" fmla="*/ 12214744 w 12214744"/>
              <a:gd name="connsiteY1" fmla="*/ 0 h 5729340"/>
              <a:gd name="connsiteX2" fmla="*/ 12200181 w 12214744"/>
              <a:gd name="connsiteY2" fmla="*/ 5234111 h 5729340"/>
              <a:gd name="connsiteX3" fmla="*/ 8785174 w 12214744"/>
              <a:gd name="connsiteY3" fmla="*/ 5272343 h 5729340"/>
              <a:gd name="connsiteX4" fmla="*/ 6200725 w 12214744"/>
              <a:gd name="connsiteY4" fmla="*/ 5598882 h 5729340"/>
              <a:gd name="connsiteX5" fmla="*/ 2873052 w 12214744"/>
              <a:gd name="connsiteY5" fmla="*/ 5709933 h 5729340"/>
              <a:gd name="connsiteX6" fmla="*/ 373 w 12214744"/>
              <a:gd name="connsiteY6" fmla="*/ 5274976 h 5729340"/>
              <a:gd name="connsiteX7" fmla="*/ 175 w 12214744"/>
              <a:gd name="connsiteY7" fmla="*/ 0 h 5729340"/>
              <a:gd name="connsiteX0" fmla="*/ 175 w 12214744"/>
              <a:gd name="connsiteY0" fmla="*/ 358346 h 6087686"/>
              <a:gd name="connsiteX1" fmla="*/ 12214744 w 12214744"/>
              <a:gd name="connsiteY1" fmla="*/ 0 h 6087686"/>
              <a:gd name="connsiteX2" fmla="*/ 12200181 w 12214744"/>
              <a:gd name="connsiteY2" fmla="*/ 5592457 h 6087686"/>
              <a:gd name="connsiteX3" fmla="*/ 8785174 w 12214744"/>
              <a:gd name="connsiteY3" fmla="*/ 5630689 h 6087686"/>
              <a:gd name="connsiteX4" fmla="*/ 6200725 w 12214744"/>
              <a:gd name="connsiteY4" fmla="*/ 5957228 h 6087686"/>
              <a:gd name="connsiteX5" fmla="*/ 2873052 w 12214744"/>
              <a:gd name="connsiteY5" fmla="*/ 6068279 h 6087686"/>
              <a:gd name="connsiteX6" fmla="*/ 373 w 12214744"/>
              <a:gd name="connsiteY6" fmla="*/ 5633322 h 6087686"/>
              <a:gd name="connsiteX7" fmla="*/ 175 w 12214744"/>
              <a:gd name="connsiteY7" fmla="*/ 358346 h 6087686"/>
              <a:gd name="connsiteX0" fmla="*/ 175 w 12214744"/>
              <a:gd name="connsiteY0" fmla="*/ 0 h 6112399"/>
              <a:gd name="connsiteX1" fmla="*/ 12214744 w 12214744"/>
              <a:gd name="connsiteY1" fmla="*/ 24713 h 6112399"/>
              <a:gd name="connsiteX2" fmla="*/ 12200181 w 12214744"/>
              <a:gd name="connsiteY2" fmla="*/ 5617170 h 6112399"/>
              <a:gd name="connsiteX3" fmla="*/ 8785174 w 12214744"/>
              <a:gd name="connsiteY3" fmla="*/ 5655402 h 6112399"/>
              <a:gd name="connsiteX4" fmla="*/ 6200725 w 12214744"/>
              <a:gd name="connsiteY4" fmla="*/ 5981941 h 6112399"/>
              <a:gd name="connsiteX5" fmla="*/ 2873052 w 12214744"/>
              <a:gd name="connsiteY5" fmla="*/ 6092992 h 6112399"/>
              <a:gd name="connsiteX6" fmla="*/ 373 w 12214744"/>
              <a:gd name="connsiteY6" fmla="*/ 5658035 h 6112399"/>
              <a:gd name="connsiteX7" fmla="*/ 175 w 12214744"/>
              <a:gd name="connsiteY7" fmla="*/ 0 h 6112399"/>
              <a:gd name="connsiteX0" fmla="*/ 175 w 12214744"/>
              <a:gd name="connsiteY0" fmla="*/ 0 h 6112399"/>
              <a:gd name="connsiteX1" fmla="*/ 12214744 w 12214744"/>
              <a:gd name="connsiteY1" fmla="*/ 37070 h 6112399"/>
              <a:gd name="connsiteX2" fmla="*/ 12200181 w 12214744"/>
              <a:gd name="connsiteY2" fmla="*/ 5617170 h 6112399"/>
              <a:gd name="connsiteX3" fmla="*/ 8785174 w 12214744"/>
              <a:gd name="connsiteY3" fmla="*/ 5655402 h 6112399"/>
              <a:gd name="connsiteX4" fmla="*/ 6200725 w 12214744"/>
              <a:gd name="connsiteY4" fmla="*/ 5981941 h 6112399"/>
              <a:gd name="connsiteX5" fmla="*/ 2873052 w 12214744"/>
              <a:gd name="connsiteY5" fmla="*/ 6092992 h 6112399"/>
              <a:gd name="connsiteX6" fmla="*/ 373 w 12214744"/>
              <a:gd name="connsiteY6" fmla="*/ 5658035 h 6112399"/>
              <a:gd name="connsiteX7" fmla="*/ 175 w 12214744"/>
              <a:gd name="connsiteY7" fmla="*/ 0 h 6112399"/>
              <a:gd name="connsiteX0" fmla="*/ 175 w 12214744"/>
              <a:gd name="connsiteY0" fmla="*/ 0 h 6100042"/>
              <a:gd name="connsiteX1" fmla="*/ 12214744 w 12214744"/>
              <a:gd name="connsiteY1" fmla="*/ 24713 h 6100042"/>
              <a:gd name="connsiteX2" fmla="*/ 12200181 w 12214744"/>
              <a:gd name="connsiteY2" fmla="*/ 5604813 h 6100042"/>
              <a:gd name="connsiteX3" fmla="*/ 8785174 w 12214744"/>
              <a:gd name="connsiteY3" fmla="*/ 5643045 h 6100042"/>
              <a:gd name="connsiteX4" fmla="*/ 6200725 w 12214744"/>
              <a:gd name="connsiteY4" fmla="*/ 5969584 h 6100042"/>
              <a:gd name="connsiteX5" fmla="*/ 2873052 w 12214744"/>
              <a:gd name="connsiteY5" fmla="*/ 6080635 h 6100042"/>
              <a:gd name="connsiteX6" fmla="*/ 373 w 12214744"/>
              <a:gd name="connsiteY6" fmla="*/ 5645678 h 6100042"/>
              <a:gd name="connsiteX7" fmla="*/ 175 w 12214744"/>
              <a:gd name="connsiteY7" fmla="*/ 0 h 6100042"/>
              <a:gd name="connsiteX0" fmla="*/ 175 w 12214744"/>
              <a:gd name="connsiteY0" fmla="*/ 1 h 6100043"/>
              <a:gd name="connsiteX1" fmla="*/ 12214744 w 12214744"/>
              <a:gd name="connsiteY1" fmla="*/ 0 h 6100043"/>
              <a:gd name="connsiteX2" fmla="*/ 12200181 w 12214744"/>
              <a:gd name="connsiteY2" fmla="*/ 5604814 h 6100043"/>
              <a:gd name="connsiteX3" fmla="*/ 8785174 w 12214744"/>
              <a:gd name="connsiteY3" fmla="*/ 5643046 h 6100043"/>
              <a:gd name="connsiteX4" fmla="*/ 6200725 w 12214744"/>
              <a:gd name="connsiteY4" fmla="*/ 5969585 h 6100043"/>
              <a:gd name="connsiteX5" fmla="*/ 2873052 w 12214744"/>
              <a:gd name="connsiteY5" fmla="*/ 6080636 h 6100043"/>
              <a:gd name="connsiteX6" fmla="*/ 373 w 12214744"/>
              <a:gd name="connsiteY6" fmla="*/ 5645679 h 6100043"/>
              <a:gd name="connsiteX7" fmla="*/ 175 w 12214744"/>
              <a:gd name="connsiteY7" fmla="*/ 1 h 6100043"/>
              <a:gd name="connsiteX0" fmla="*/ 175 w 12214744"/>
              <a:gd name="connsiteY0" fmla="*/ 25401 h 6125443"/>
              <a:gd name="connsiteX1" fmla="*/ 12214744 w 12214744"/>
              <a:gd name="connsiteY1" fmla="*/ 0 h 6125443"/>
              <a:gd name="connsiteX2" fmla="*/ 12200181 w 12214744"/>
              <a:gd name="connsiteY2" fmla="*/ 5630214 h 6125443"/>
              <a:gd name="connsiteX3" fmla="*/ 8785174 w 12214744"/>
              <a:gd name="connsiteY3" fmla="*/ 5668446 h 6125443"/>
              <a:gd name="connsiteX4" fmla="*/ 6200725 w 12214744"/>
              <a:gd name="connsiteY4" fmla="*/ 5994985 h 6125443"/>
              <a:gd name="connsiteX5" fmla="*/ 2873052 w 12214744"/>
              <a:gd name="connsiteY5" fmla="*/ 6106036 h 6125443"/>
              <a:gd name="connsiteX6" fmla="*/ 373 w 12214744"/>
              <a:gd name="connsiteY6" fmla="*/ 5671079 h 6125443"/>
              <a:gd name="connsiteX7" fmla="*/ 175 w 12214744"/>
              <a:gd name="connsiteY7" fmla="*/ 25401 h 6125443"/>
              <a:gd name="connsiteX0" fmla="*/ 23 w 12227292"/>
              <a:gd name="connsiteY0" fmla="*/ 0 h 6150842"/>
              <a:gd name="connsiteX1" fmla="*/ 12227292 w 12227292"/>
              <a:gd name="connsiteY1" fmla="*/ 25399 h 6150842"/>
              <a:gd name="connsiteX2" fmla="*/ 12212729 w 12227292"/>
              <a:gd name="connsiteY2" fmla="*/ 5655613 h 6150842"/>
              <a:gd name="connsiteX3" fmla="*/ 8797722 w 12227292"/>
              <a:gd name="connsiteY3" fmla="*/ 5693845 h 6150842"/>
              <a:gd name="connsiteX4" fmla="*/ 6213273 w 12227292"/>
              <a:gd name="connsiteY4" fmla="*/ 6020384 h 6150842"/>
              <a:gd name="connsiteX5" fmla="*/ 2885600 w 12227292"/>
              <a:gd name="connsiteY5" fmla="*/ 6131435 h 6150842"/>
              <a:gd name="connsiteX6" fmla="*/ 12921 w 12227292"/>
              <a:gd name="connsiteY6" fmla="*/ 5696478 h 6150842"/>
              <a:gd name="connsiteX7" fmla="*/ 23 w 12227292"/>
              <a:gd name="connsiteY7" fmla="*/ 0 h 6150842"/>
              <a:gd name="connsiteX0" fmla="*/ 23 w 12227292"/>
              <a:gd name="connsiteY0" fmla="*/ 0 h 6150842"/>
              <a:gd name="connsiteX1" fmla="*/ 12227292 w 12227292"/>
              <a:gd name="connsiteY1" fmla="*/ 25399 h 6150842"/>
              <a:gd name="connsiteX2" fmla="*/ 12212729 w 12227292"/>
              <a:gd name="connsiteY2" fmla="*/ 5655613 h 6150842"/>
              <a:gd name="connsiteX3" fmla="*/ 8797722 w 12227292"/>
              <a:gd name="connsiteY3" fmla="*/ 5693845 h 6150842"/>
              <a:gd name="connsiteX4" fmla="*/ 6213273 w 12227292"/>
              <a:gd name="connsiteY4" fmla="*/ 6020384 h 6150842"/>
              <a:gd name="connsiteX5" fmla="*/ 2885600 w 12227292"/>
              <a:gd name="connsiteY5" fmla="*/ 6131435 h 6150842"/>
              <a:gd name="connsiteX6" fmla="*/ 12921 w 12227292"/>
              <a:gd name="connsiteY6" fmla="*/ 5696478 h 6150842"/>
              <a:gd name="connsiteX7" fmla="*/ 23 w 12227292"/>
              <a:gd name="connsiteY7" fmla="*/ 0 h 6150842"/>
              <a:gd name="connsiteX0" fmla="*/ 23 w 12227292"/>
              <a:gd name="connsiteY0" fmla="*/ 0 h 6138142"/>
              <a:gd name="connsiteX1" fmla="*/ 12227292 w 12227292"/>
              <a:gd name="connsiteY1" fmla="*/ 12699 h 6138142"/>
              <a:gd name="connsiteX2" fmla="*/ 12212729 w 12227292"/>
              <a:gd name="connsiteY2" fmla="*/ 5642913 h 6138142"/>
              <a:gd name="connsiteX3" fmla="*/ 8797722 w 12227292"/>
              <a:gd name="connsiteY3" fmla="*/ 5681145 h 6138142"/>
              <a:gd name="connsiteX4" fmla="*/ 6213273 w 12227292"/>
              <a:gd name="connsiteY4" fmla="*/ 6007684 h 6138142"/>
              <a:gd name="connsiteX5" fmla="*/ 2885600 w 12227292"/>
              <a:gd name="connsiteY5" fmla="*/ 6118735 h 6138142"/>
              <a:gd name="connsiteX6" fmla="*/ 12921 w 12227292"/>
              <a:gd name="connsiteY6" fmla="*/ 5683778 h 6138142"/>
              <a:gd name="connsiteX7" fmla="*/ 23 w 12227292"/>
              <a:gd name="connsiteY7" fmla="*/ 0 h 6138142"/>
              <a:gd name="connsiteX0" fmla="*/ 23 w 12227292"/>
              <a:gd name="connsiteY0" fmla="*/ 0 h 6138142"/>
              <a:gd name="connsiteX1" fmla="*/ 12227292 w 12227292"/>
              <a:gd name="connsiteY1" fmla="*/ 12699 h 6138142"/>
              <a:gd name="connsiteX2" fmla="*/ 12212729 w 12227292"/>
              <a:gd name="connsiteY2" fmla="*/ 5642913 h 6138142"/>
              <a:gd name="connsiteX3" fmla="*/ 8797722 w 12227292"/>
              <a:gd name="connsiteY3" fmla="*/ 5681145 h 6138142"/>
              <a:gd name="connsiteX4" fmla="*/ 6213273 w 12227292"/>
              <a:gd name="connsiteY4" fmla="*/ 6007684 h 6138142"/>
              <a:gd name="connsiteX5" fmla="*/ 2885600 w 12227292"/>
              <a:gd name="connsiteY5" fmla="*/ 6118735 h 6138142"/>
              <a:gd name="connsiteX6" fmla="*/ 12921 w 12227292"/>
              <a:gd name="connsiteY6" fmla="*/ 5683778 h 6138142"/>
              <a:gd name="connsiteX7" fmla="*/ 23 w 12227292"/>
              <a:gd name="connsiteY7" fmla="*/ 0 h 6138142"/>
              <a:gd name="connsiteX0" fmla="*/ 23 w 12227292"/>
              <a:gd name="connsiteY0" fmla="*/ 25401 h 6125443"/>
              <a:gd name="connsiteX1" fmla="*/ 12227292 w 12227292"/>
              <a:gd name="connsiteY1" fmla="*/ 0 h 6125443"/>
              <a:gd name="connsiteX2" fmla="*/ 12212729 w 12227292"/>
              <a:gd name="connsiteY2" fmla="*/ 5630214 h 6125443"/>
              <a:gd name="connsiteX3" fmla="*/ 8797722 w 12227292"/>
              <a:gd name="connsiteY3" fmla="*/ 5668446 h 6125443"/>
              <a:gd name="connsiteX4" fmla="*/ 6213273 w 12227292"/>
              <a:gd name="connsiteY4" fmla="*/ 5994985 h 6125443"/>
              <a:gd name="connsiteX5" fmla="*/ 2885600 w 12227292"/>
              <a:gd name="connsiteY5" fmla="*/ 6106036 h 6125443"/>
              <a:gd name="connsiteX6" fmla="*/ 12921 w 12227292"/>
              <a:gd name="connsiteY6" fmla="*/ 5671079 h 6125443"/>
              <a:gd name="connsiteX7" fmla="*/ 23 w 12227292"/>
              <a:gd name="connsiteY7" fmla="*/ 25401 h 6125443"/>
              <a:gd name="connsiteX0" fmla="*/ 176 w 12214745"/>
              <a:gd name="connsiteY0" fmla="*/ 0 h 6150842"/>
              <a:gd name="connsiteX1" fmla="*/ 12214745 w 12214745"/>
              <a:gd name="connsiteY1" fmla="*/ 25399 h 6150842"/>
              <a:gd name="connsiteX2" fmla="*/ 12200182 w 12214745"/>
              <a:gd name="connsiteY2" fmla="*/ 5655613 h 6150842"/>
              <a:gd name="connsiteX3" fmla="*/ 8785175 w 12214745"/>
              <a:gd name="connsiteY3" fmla="*/ 5693845 h 6150842"/>
              <a:gd name="connsiteX4" fmla="*/ 6200726 w 12214745"/>
              <a:gd name="connsiteY4" fmla="*/ 6020384 h 6150842"/>
              <a:gd name="connsiteX5" fmla="*/ 2873053 w 12214745"/>
              <a:gd name="connsiteY5" fmla="*/ 6131435 h 6150842"/>
              <a:gd name="connsiteX6" fmla="*/ 374 w 12214745"/>
              <a:gd name="connsiteY6" fmla="*/ 5696478 h 6150842"/>
              <a:gd name="connsiteX7" fmla="*/ 176 w 12214745"/>
              <a:gd name="connsiteY7" fmla="*/ 0 h 615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4745" h="6150842">
                <a:moveTo>
                  <a:pt x="176" y="0"/>
                </a:moveTo>
                <a:lnTo>
                  <a:pt x="12214745" y="25399"/>
                </a:lnTo>
                <a:cubicBezTo>
                  <a:pt x="12209891" y="1770103"/>
                  <a:pt x="12205036" y="3910909"/>
                  <a:pt x="12200182" y="5655613"/>
                </a:cubicBezTo>
                <a:cubicBezTo>
                  <a:pt x="10999766" y="5456664"/>
                  <a:pt x="10056754" y="5500528"/>
                  <a:pt x="8785175" y="5693845"/>
                </a:cubicBezTo>
                <a:cubicBezTo>
                  <a:pt x="7794800" y="5844411"/>
                  <a:pt x="7318602" y="5920947"/>
                  <a:pt x="6200726" y="6020384"/>
                </a:cubicBezTo>
                <a:cubicBezTo>
                  <a:pt x="5082850" y="6119821"/>
                  <a:pt x="3906445" y="6185419"/>
                  <a:pt x="2873053" y="6131435"/>
                </a:cubicBezTo>
                <a:cubicBezTo>
                  <a:pt x="1839661" y="6077451"/>
                  <a:pt x="1175283" y="6008008"/>
                  <a:pt x="374" y="5696478"/>
                </a:cubicBezTo>
                <a:cubicBezTo>
                  <a:pt x="1053" y="3935401"/>
                  <a:pt x="-503" y="1761077"/>
                  <a:pt x="176" y="0"/>
                </a:cubicBezTo>
                <a:close/>
              </a:path>
            </a:pathLst>
          </a:custGeom>
          <a:solidFill>
            <a:schemeClr val="bg1">
              <a:lumMod val="75000"/>
            </a:schemeClr>
          </a:solidFill>
        </p:spPr>
        <p:txBody>
          <a:bodyPr/>
          <a:lstStyle/>
          <a:p>
            <a:pPr lvl="0"/>
            <a:endParaRPr lang="en-US" noProof="0" dirty="0"/>
          </a:p>
        </p:txBody>
      </p:sp>
      <p:sp>
        <p:nvSpPr>
          <p:cNvPr id="18" name="Title 1"/>
          <p:cNvSpPr>
            <a:spLocks noGrp="1"/>
          </p:cNvSpPr>
          <p:nvPr>
            <p:ph type="ctrTitle"/>
          </p:nvPr>
        </p:nvSpPr>
        <p:spPr>
          <a:xfrm>
            <a:off x="203618" y="474718"/>
            <a:ext cx="8736764" cy="1655762"/>
          </a:xfrm>
          <a:prstGeom prst="rect">
            <a:avLst/>
          </a:prstGeom>
        </p:spPr>
        <p:txBody>
          <a:bodyPr anchor="b"/>
          <a:lstStyle>
            <a:lvl1pPr algn="l">
              <a:defRPr sz="2625" b="0">
                <a:latin typeface="Arial" panose="020B0604020202020204" pitchFamily="34" charset="0"/>
                <a:cs typeface="Arial" panose="020B0604020202020204" pitchFamily="34" charset="0"/>
              </a:defRPr>
            </a:lvl1pPr>
          </a:lstStyle>
          <a:p>
            <a:r>
              <a:rPr lang="en-US" dirty="0"/>
              <a:t>Click to edit Master title</a:t>
            </a:r>
          </a:p>
        </p:txBody>
      </p:sp>
      <p:sp>
        <p:nvSpPr>
          <p:cNvPr id="19" name="Subtitle 2"/>
          <p:cNvSpPr>
            <a:spLocks noGrp="1"/>
          </p:cNvSpPr>
          <p:nvPr>
            <p:ph type="subTitle" idx="1"/>
          </p:nvPr>
        </p:nvSpPr>
        <p:spPr>
          <a:xfrm>
            <a:off x="185649" y="2531979"/>
            <a:ext cx="8772703" cy="1655762"/>
          </a:xfrm>
          <a:prstGeom prst="rect">
            <a:avLst/>
          </a:prstGeom>
        </p:spPr>
        <p:txBody>
          <a:bodyPr/>
          <a:lstStyle>
            <a:lvl1pPr marL="0" indent="0" algn="l">
              <a:buNone/>
              <a:defRPr sz="15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a:t>
            </a:r>
          </a:p>
        </p:txBody>
      </p:sp>
    </p:spTree>
    <p:extLst>
      <p:ext uri="{BB962C8B-B14F-4D97-AF65-F5344CB8AC3E}">
        <p14:creationId xmlns:p14="http://schemas.microsoft.com/office/powerpoint/2010/main" val="2288741106"/>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p:cSld name="Alternative opening slide">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AC4416C1-0803-56CF-8D3B-DD210E3F0B44}"/>
              </a:ext>
            </a:extLst>
          </p:cNvPr>
          <p:cNvSpPr txBox="1">
            <a:spLocks noChangeArrowheads="1"/>
          </p:cNvSpPr>
          <p:nvPr/>
        </p:nvSpPr>
        <p:spPr bwMode="auto">
          <a:xfrm>
            <a:off x="342900" y="5449888"/>
            <a:ext cx="184150" cy="368300"/>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endParaRPr lang="it-IT" altLang="it-IT"/>
          </a:p>
        </p:txBody>
      </p:sp>
      <p:sp>
        <p:nvSpPr>
          <p:cNvPr id="11" name="Picture Placeholder 6"/>
          <p:cNvSpPr>
            <a:spLocks noGrp="1"/>
          </p:cNvSpPr>
          <p:nvPr>
            <p:ph type="pic" sz="quarter" idx="14"/>
          </p:nvPr>
        </p:nvSpPr>
        <p:spPr>
          <a:xfrm>
            <a:off x="-1" y="-25054"/>
            <a:ext cx="9161059" cy="6150842"/>
          </a:xfrm>
          <a:custGeom>
            <a:avLst/>
            <a:gdLst>
              <a:gd name="connsiteX0" fmla="*/ 0 w 5368925"/>
              <a:gd name="connsiteY0" fmla="*/ 0 h 2065337"/>
              <a:gd name="connsiteX1" fmla="*/ 5368925 w 5368925"/>
              <a:gd name="connsiteY1" fmla="*/ 0 h 2065337"/>
              <a:gd name="connsiteX2" fmla="*/ 5368925 w 5368925"/>
              <a:gd name="connsiteY2" fmla="*/ 2065337 h 2065337"/>
              <a:gd name="connsiteX3" fmla="*/ 0 w 5368925"/>
              <a:gd name="connsiteY3" fmla="*/ 2065337 h 2065337"/>
              <a:gd name="connsiteX4" fmla="*/ 0 w 5368925"/>
              <a:gd name="connsiteY4" fmla="*/ 0 h 2065337"/>
              <a:gd name="connsiteX0" fmla="*/ 0 w 6719931"/>
              <a:gd name="connsiteY0" fmla="*/ 0 h 4165986"/>
              <a:gd name="connsiteX1" fmla="*/ 6719931 w 6719931"/>
              <a:gd name="connsiteY1" fmla="*/ 2100649 h 4165986"/>
              <a:gd name="connsiteX2" fmla="*/ 6719931 w 6719931"/>
              <a:gd name="connsiteY2" fmla="*/ 4165986 h 4165986"/>
              <a:gd name="connsiteX3" fmla="*/ 1351006 w 6719931"/>
              <a:gd name="connsiteY3" fmla="*/ 4165986 h 4165986"/>
              <a:gd name="connsiteX4" fmla="*/ 0 w 6719931"/>
              <a:gd name="connsiteY4" fmla="*/ 0 h 4165986"/>
              <a:gd name="connsiteX0" fmla="*/ 0 w 12214569"/>
              <a:gd name="connsiteY0" fmla="*/ 0 h 4165986"/>
              <a:gd name="connsiteX1" fmla="*/ 12214569 w 12214569"/>
              <a:gd name="connsiteY1" fmla="*/ 0 h 4165986"/>
              <a:gd name="connsiteX2" fmla="*/ 6719931 w 12214569"/>
              <a:gd name="connsiteY2" fmla="*/ 4165986 h 4165986"/>
              <a:gd name="connsiteX3" fmla="*/ 1351006 w 12214569"/>
              <a:gd name="connsiteY3" fmla="*/ 4165986 h 4165986"/>
              <a:gd name="connsiteX4" fmla="*/ 0 w 12214569"/>
              <a:gd name="connsiteY4" fmla="*/ 0 h 4165986"/>
              <a:gd name="connsiteX0" fmla="*/ 0 w 12214569"/>
              <a:gd name="connsiteY0" fmla="*/ 0 h 5475802"/>
              <a:gd name="connsiteX1" fmla="*/ 12214569 w 12214569"/>
              <a:gd name="connsiteY1" fmla="*/ 0 h 5475802"/>
              <a:gd name="connsiteX2" fmla="*/ 11020082 w 12214569"/>
              <a:gd name="connsiteY2" fmla="*/ 5475802 h 5475802"/>
              <a:gd name="connsiteX3" fmla="*/ 1351006 w 12214569"/>
              <a:gd name="connsiteY3" fmla="*/ 4165986 h 5475802"/>
              <a:gd name="connsiteX4" fmla="*/ 0 w 12214569"/>
              <a:gd name="connsiteY4" fmla="*/ 0 h 5475802"/>
              <a:gd name="connsiteX0" fmla="*/ 0 w 12214569"/>
              <a:gd name="connsiteY0" fmla="*/ 0 h 5245143"/>
              <a:gd name="connsiteX1" fmla="*/ 12214569 w 12214569"/>
              <a:gd name="connsiteY1" fmla="*/ 0 h 5245143"/>
              <a:gd name="connsiteX2" fmla="*/ 12181617 w 12214569"/>
              <a:gd name="connsiteY2" fmla="*/ 5245143 h 5245143"/>
              <a:gd name="connsiteX3" fmla="*/ 1351006 w 12214569"/>
              <a:gd name="connsiteY3" fmla="*/ 4165986 h 5245143"/>
              <a:gd name="connsiteX4" fmla="*/ 0 w 12214569"/>
              <a:gd name="connsiteY4" fmla="*/ 0 h 5245143"/>
              <a:gd name="connsiteX0" fmla="*/ 0 w 12214569"/>
              <a:gd name="connsiteY0" fmla="*/ 0 h 5278094"/>
              <a:gd name="connsiteX1" fmla="*/ 12214569 w 12214569"/>
              <a:gd name="connsiteY1" fmla="*/ 0 h 5278094"/>
              <a:gd name="connsiteX2" fmla="*/ 12181617 w 12214569"/>
              <a:gd name="connsiteY2" fmla="*/ 5245143 h 5278094"/>
              <a:gd name="connsiteX3" fmla="*/ 8238 w 12214569"/>
              <a:gd name="connsiteY3" fmla="*/ 5278094 h 5278094"/>
              <a:gd name="connsiteX4" fmla="*/ 0 w 12214569"/>
              <a:gd name="connsiteY4" fmla="*/ 0 h 5278094"/>
              <a:gd name="connsiteX0" fmla="*/ 0 w 12214569"/>
              <a:gd name="connsiteY0" fmla="*/ 0 h 5278094"/>
              <a:gd name="connsiteX1" fmla="*/ 12214569 w 12214569"/>
              <a:gd name="connsiteY1" fmla="*/ 0 h 5278094"/>
              <a:gd name="connsiteX2" fmla="*/ 12181617 w 12214569"/>
              <a:gd name="connsiteY2" fmla="*/ 5245143 h 5278094"/>
              <a:gd name="connsiteX3" fmla="*/ 1146390 w 12214569"/>
              <a:gd name="connsiteY3" fmla="*/ 5262477 h 5278094"/>
              <a:gd name="connsiteX4" fmla="*/ 8238 w 12214569"/>
              <a:gd name="connsiteY4" fmla="*/ 5278094 h 5278094"/>
              <a:gd name="connsiteX5" fmla="*/ 0 w 12214569"/>
              <a:gd name="connsiteY5" fmla="*/ 0 h 5278094"/>
              <a:gd name="connsiteX0" fmla="*/ 0 w 12214569"/>
              <a:gd name="connsiteY0" fmla="*/ 0 h 5575515"/>
              <a:gd name="connsiteX1" fmla="*/ 12214569 w 12214569"/>
              <a:gd name="connsiteY1" fmla="*/ 0 h 5575515"/>
              <a:gd name="connsiteX2" fmla="*/ 12181617 w 12214569"/>
              <a:gd name="connsiteY2" fmla="*/ 5245143 h 5575515"/>
              <a:gd name="connsiteX3" fmla="*/ 1492380 w 12214569"/>
              <a:gd name="connsiteY3" fmla="*/ 5575515 h 5575515"/>
              <a:gd name="connsiteX4" fmla="*/ 8238 w 12214569"/>
              <a:gd name="connsiteY4" fmla="*/ 5278094 h 5575515"/>
              <a:gd name="connsiteX5" fmla="*/ 0 w 12214569"/>
              <a:gd name="connsiteY5" fmla="*/ 0 h 5575515"/>
              <a:gd name="connsiteX0" fmla="*/ 0 w 12214569"/>
              <a:gd name="connsiteY0" fmla="*/ 0 h 5723796"/>
              <a:gd name="connsiteX1" fmla="*/ 12214569 w 12214569"/>
              <a:gd name="connsiteY1" fmla="*/ 0 h 5723796"/>
              <a:gd name="connsiteX2" fmla="*/ 12181617 w 12214569"/>
              <a:gd name="connsiteY2" fmla="*/ 5245143 h 5723796"/>
              <a:gd name="connsiteX3" fmla="*/ 3065808 w 12214569"/>
              <a:gd name="connsiteY3" fmla="*/ 5723796 h 5723796"/>
              <a:gd name="connsiteX4" fmla="*/ 8238 w 12214569"/>
              <a:gd name="connsiteY4" fmla="*/ 5278094 h 5723796"/>
              <a:gd name="connsiteX5" fmla="*/ 0 w 12214569"/>
              <a:gd name="connsiteY5" fmla="*/ 0 h 5723796"/>
              <a:gd name="connsiteX0" fmla="*/ 0 w 12214569"/>
              <a:gd name="connsiteY0" fmla="*/ 0 h 5723796"/>
              <a:gd name="connsiteX1" fmla="*/ 12214569 w 12214569"/>
              <a:gd name="connsiteY1" fmla="*/ 0 h 5723796"/>
              <a:gd name="connsiteX2" fmla="*/ 12181617 w 12214569"/>
              <a:gd name="connsiteY2" fmla="*/ 5245143 h 5723796"/>
              <a:gd name="connsiteX3" fmla="*/ 3065808 w 12214569"/>
              <a:gd name="connsiteY3" fmla="*/ 5723796 h 5723796"/>
              <a:gd name="connsiteX4" fmla="*/ 8238 w 12214569"/>
              <a:gd name="connsiteY4" fmla="*/ 5278094 h 5723796"/>
              <a:gd name="connsiteX5" fmla="*/ 0 w 12214569"/>
              <a:gd name="connsiteY5" fmla="*/ 0 h 5723796"/>
              <a:gd name="connsiteX0" fmla="*/ 0 w 12214569"/>
              <a:gd name="connsiteY0" fmla="*/ 0 h 5723796"/>
              <a:gd name="connsiteX1" fmla="*/ 12214569 w 12214569"/>
              <a:gd name="connsiteY1" fmla="*/ 0 h 5723796"/>
              <a:gd name="connsiteX2" fmla="*/ 12181617 w 12214569"/>
              <a:gd name="connsiteY2" fmla="*/ 5245143 h 5723796"/>
              <a:gd name="connsiteX3" fmla="*/ 8362736 w 12214569"/>
              <a:gd name="connsiteY3" fmla="*/ 5435470 h 5723796"/>
              <a:gd name="connsiteX4" fmla="*/ 3065808 w 12214569"/>
              <a:gd name="connsiteY4" fmla="*/ 5723796 h 5723796"/>
              <a:gd name="connsiteX5" fmla="*/ 8238 w 12214569"/>
              <a:gd name="connsiteY5" fmla="*/ 5278094 h 5723796"/>
              <a:gd name="connsiteX6" fmla="*/ 0 w 12214569"/>
              <a:gd name="connsiteY6" fmla="*/ 0 h 5723796"/>
              <a:gd name="connsiteX0" fmla="*/ 0 w 12214569"/>
              <a:gd name="connsiteY0" fmla="*/ 0 h 5723796"/>
              <a:gd name="connsiteX1" fmla="*/ 12214569 w 12214569"/>
              <a:gd name="connsiteY1" fmla="*/ 0 h 5723796"/>
              <a:gd name="connsiteX2" fmla="*/ 12181617 w 12214569"/>
              <a:gd name="connsiteY2" fmla="*/ 5245143 h 5723796"/>
              <a:gd name="connsiteX3" fmla="*/ 9565461 w 12214569"/>
              <a:gd name="connsiteY3" fmla="*/ 5138908 h 5723796"/>
              <a:gd name="connsiteX4" fmla="*/ 3065808 w 12214569"/>
              <a:gd name="connsiteY4" fmla="*/ 5723796 h 5723796"/>
              <a:gd name="connsiteX5" fmla="*/ 8238 w 12214569"/>
              <a:gd name="connsiteY5" fmla="*/ 5278094 h 5723796"/>
              <a:gd name="connsiteX6" fmla="*/ 0 w 12214569"/>
              <a:gd name="connsiteY6" fmla="*/ 0 h 5723796"/>
              <a:gd name="connsiteX0" fmla="*/ 0 w 12214569"/>
              <a:gd name="connsiteY0" fmla="*/ 0 h 5723796"/>
              <a:gd name="connsiteX1" fmla="*/ 12214569 w 12214569"/>
              <a:gd name="connsiteY1" fmla="*/ 0 h 5723796"/>
              <a:gd name="connsiteX2" fmla="*/ 12181617 w 12214569"/>
              <a:gd name="connsiteY2" fmla="*/ 5245143 h 5723796"/>
              <a:gd name="connsiteX3" fmla="*/ 9565461 w 12214569"/>
              <a:gd name="connsiteY3" fmla="*/ 5138908 h 5723796"/>
              <a:gd name="connsiteX4" fmla="*/ 3065808 w 12214569"/>
              <a:gd name="connsiteY4" fmla="*/ 5723796 h 5723796"/>
              <a:gd name="connsiteX5" fmla="*/ 8238 w 12214569"/>
              <a:gd name="connsiteY5" fmla="*/ 5278094 h 5723796"/>
              <a:gd name="connsiteX6" fmla="*/ 0 w 12214569"/>
              <a:gd name="connsiteY6" fmla="*/ 0 h 5723796"/>
              <a:gd name="connsiteX0" fmla="*/ 0 w 12214569"/>
              <a:gd name="connsiteY0" fmla="*/ 0 h 5723796"/>
              <a:gd name="connsiteX1" fmla="*/ 12214569 w 12214569"/>
              <a:gd name="connsiteY1" fmla="*/ 0 h 5723796"/>
              <a:gd name="connsiteX2" fmla="*/ 12181617 w 12214569"/>
              <a:gd name="connsiteY2" fmla="*/ 5245143 h 5723796"/>
              <a:gd name="connsiteX3" fmla="*/ 9565461 w 12214569"/>
              <a:gd name="connsiteY3" fmla="*/ 5138908 h 5723796"/>
              <a:gd name="connsiteX4" fmla="*/ 3065808 w 12214569"/>
              <a:gd name="connsiteY4" fmla="*/ 5723796 h 5723796"/>
              <a:gd name="connsiteX5" fmla="*/ 8238 w 12214569"/>
              <a:gd name="connsiteY5" fmla="*/ 5278094 h 5723796"/>
              <a:gd name="connsiteX6" fmla="*/ 0 w 12214569"/>
              <a:gd name="connsiteY6" fmla="*/ 0 h 5723796"/>
              <a:gd name="connsiteX0" fmla="*/ 0 w 12214569"/>
              <a:gd name="connsiteY0" fmla="*/ 0 h 5732034"/>
              <a:gd name="connsiteX1" fmla="*/ 12214569 w 12214569"/>
              <a:gd name="connsiteY1" fmla="*/ 0 h 5732034"/>
              <a:gd name="connsiteX2" fmla="*/ 12181617 w 12214569"/>
              <a:gd name="connsiteY2" fmla="*/ 5245143 h 5732034"/>
              <a:gd name="connsiteX3" fmla="*/ 9565461 w 12214569"/>
              <a:gd name="connsiteY3" fmla="*/ 5138908 h 5732034"/>
              <a:gd name="connsiteX4" fmla="*/ 3024618 w 12214569"/>
              <a:gd name="connsiteY4" fmla="*/ 5732034 h 5732034"/>
              <a:gd name="connsiteX5" fmla="*/ 8238 w 12214569"/>
              <a:gd name="connsiteY5" fmla="*/ 5278094 h 5732034"/>
              <a:gd name="connsiteX6" fmla="*/ 0 w 12214569"/>
              <a:gd name="connsiteY6" fmla="*/ 0 h 5732034"/>
              <a:gd name="connsiteX0" fmla="*/ 0 w 12214569"/>
              <a:gd name="connsiteY0" fmla="*/ 0 h 5739016"/>
              <a:gd name="connsiteX1" fmla="*/ 12214569 w 12214569"/>
              <a:gd name="connsiteY1" fmla="*/ 0 h 5739016"/>
              <a:gd name="connsiteX2" fmla="*/ 12181617 w 12214569"/>
              <a:gd name="connsiteY2" fmla="*/ 5245143 h 5739016"/>
              <a:gd name="connsiteX3" fmla="*/ 9565461 w 12214569"/>
              <a:gd name="connsiteY3" fmla="*/ 5138908 h 5739016"/>
              <a:gd name="connsiteX4" fmla="*/ 3024618 w 12214569"/>
              <a:gd name="connsiteY4" fmla="*/ 5732034 h 5739016"/>
              <a:gd name="connsiteX5" fmla="*/ 8238 w 12214569"/>
              <a:gd name="connsiteY5" fmla="*/ 5278094 h 5739016"/>
              <a:gd name="connsiteX6" fmla="*/ 0 w 12214569"/>
              <a:gd name="connsiteY6" fmla="*/ 0 h 5739016"/>
              <a:gd name="connsiteX0" fmla="*/ 0 w 12214569"/>
              <a:gd name="connsiteY0" fmla="*/ 0 h 5739016"/>
              <a:gd name="connsiteX1" fmla="*/ 12214569 w 12214569"/>
              <a:gd name="connsiteY1" fmla="*/ 0 h 5739016"/>
              <a:gd name="connsiteX2" fmla="*/ 12181617 w 12214569"/>
              <a:gd name="connsiteY2" fmla="*/ 5245143 h 5739016"/>
              <a:gd name="connsiteX3" fmla="*/ 9565461 w 12214569"/>
              <a:gd name="connsiteY3" fmla="*/ 5138908 h 5739016"/>
              <a:gd name="connsiteX4" fmla="*/ 3024618 w 12214569"/>
              <a:gd name="connsiteY4" fmla="*/ 5732034 h 5739016"/>
              <a:gd name="connsiteX5" fmla="*/ 8238 w 12214569"/>
              <a:gd name="connsiteY5" fmla="*/ 5278094 h 5739016"/>
              <a:gd name="connsiteX6" fmla="*/ 0 w 12214569"/>
              <a:gd name="connsiteY6" fmla="*/ 0 h 5739016"/>
              <a:gd name="connsiteX0" fmla="*/ 0 w 12214569"/>
              <a:gd name="connsiteY0" fmla="*/ 0 h 5739016"/>
              <a:gd name="connsiteX1" fmla="*/ 12214569 w 12214569"/>
              <a:gd name="connsiteY1" fmla="*/ 0 h 5739016"/>
              <a:gd name="connsiteX2" fmla="*/ 12181617 w 12214569"/>
              <a:gd name="connsiteY2" fmla="*/ 5245143 h 5739016"/>
              <a:gd name="connsiteX3" fmla="*/ 9565461 w 12214569"/>
              <a:gd name="connsiteY3" fmla="*/ 5138908 h 5739016"/>
              <a:gd name="connsiteX4" fmla="*/ 3024618 w 12214569"/>
              <a:gd name="connsiteY4" fmla="*/ 5732034 h 5739016"/>
              <a:gd name="connsiteX5" fmla="*/ 8238 w 12214569"/>
              <a:gd name="connsiteY5" fmla="*/ 5278094 h 5739016"/>
              <a:gd name="connsiteX6" fmla="*/ 0 w 12214569"/>
              <a:gd name="connsiteY6" fmla="*/ 0 h 5739016"/>
              <a:gd name="connsiteX0" fmla="*/ 0 w 12214569"/>
              <a:gd name="connsiteY0" fmla="*/ 0 h 5739016"/>
              <a:gd name="connsiteX1" fmla="*/ 12214569 w 12214569"/>
              <a:gd name="connsiteY1" fmla="*/ 0 h 5739016"/>
              <a:gd name="connsiteX2" fmla="*/ 12181617 w 12214569"/>
              <a:gd name="connsiteY2" fmla="*/ 5245143 h 5739016"/>
              <a:gd name="connsiteX3" fmla="*/ 9565461 w 12214569"/>
              <a:gd name="connsiteY3" fmla="*/ 5138908 h 5739016"/>
              <a:gd name="connsiteX4" fmla="*/ 3024618 w 12214569"/>
              <a:gd name="connsiteY4" fmla="*/ 5732034 h 5739016"/>
              <a:gd name="connsiteX5" fmla="*/ 8238 w 12214569"/>
              <a:gd name="connsiteY5" fmla="*/ 5278094 h 5739016"/>
              <a:gd name="connsiteX6" fmla="*/ 0 w 12214569"/>
              <a:gd name="connsiteY6" fmla="*/ 0 h 5739016"/>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5221"/>
              <a:gd name="connsiteX1" fmla="*/ 12214569 w 12214569"/>
              <a:gd name="connsiteY1" fmla="*/ 0 h 5735221"/>
              <a:gd name="connsiteX2" fmla="*/ 12181617 w 12214569"/>
              <a:gd name="connsiteY2" fmla="*/ 5245143 h 5735221"/>
              <a:gd name="connsiteX3" fmla="*/ 9917153 w 12214569"/>
              <a:gd name="connsiteY3" fmla="*/ 5130115 h 5735221"/>
              <a:gd name="connsiteX4" fmla="*/ 3024618 w 12214569"/>
              <a:gd name="connsiteY4" fmla="*/ 5732034 h 5735221"/>
              <a:gd name="connsiteX5" fmla="*/ 8238 w 12214569"/>
              <a:gd name="connsiteY5" fmla="*/ 5278094 h 5735221"/>
              <a:gd name="connsiteX6" fmla="*/ 0 w 12214569"/>
              <a:gd name="connsiteY6" fmla="*/ 0 h 5735221"/>
              <a:gd name="connsiteX0" fmla="*/ 0 w 12214569"/>
              <a:gd name="connsiteY0" fmla="*/ 0 h 5737473"/>
              <a:gd name="connsiteX1" fmla="*/ 12214569 w 12214569"/>
              <a:gd name="connsiteY1" fmla="*/ 0 h 5737473"/>
              <a:gd name="connsiteX2" fmla="*/ 12181617 w 12214569"/>
              <a:gd name="connsiteY2" fmla="*/ 5245143 h 5737473"/>
              <a:gd name="connsiteX3" fmla="*/ 9917153 w 12214569"/>
              <a:gd name="connsiteY3" fmla="*/ 5130115 h 5737473"/>
              <a:gd name="connsiteX4" fmla="*/ 3024618 w 12214569"/>
              <a:gd name="connsiteY4" fmla="*/ 5732034 h 5737473"/>
              <a:gd name="connsiteX5" fmla="*/ 8238 w 12214569"/>
              <a:gd name="connsiteY5" fmla="*/ 5278094 h 5737473"/>
              <a:gd name="connsiteX6" fmla="*/ 0 w 12214569"/>
              <a:gd name="connsiteY6" fmla="*/ 0 h 5737473"/>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739116 w 12214569"/>
              <a:gd name="connsiteY4" fmla="*/ 53032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690759 w 12214569"/>
              <a:gd name="connsiteY4" fmla="*/ 5276850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668778 w 12214569"/>
              <a:gd name="connsiteY4" fmla="*/ 5237285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664382 w 12214569"/>
              <a:gd name="connsiteY4" fmla="*/ 5202115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659986 w 12214569"/>
              <a:gd name="connsiteY4" fmla="*/ 5149361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664382 w 12214569"/>
              <a:gd name="connsiteY4" fmla="*/ 50746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022660 w 12214569"/>
              <a:gd name="connsiteY3" fmla="*/ 4985042 h 5732810"/>
              <a:gd name="connsiteX4" fmla="*/ 8664382 w 12214569"/>
              <a:gd name="connsiteY4" fmla="*/ 50746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41356 w 12214569"/>
              <a:gd name="connsiteY3" fmla="*/ 4910308 h 5732810"/>
              <a:gd name="connsiteX4" fmla="*/ 8664382 w 12214569"/>
              <a:gd name="connsiteY4" fmla="*/ 50746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41356 w 12214569"/>
              <a:gd name="connsiteY3" fmla="*/ 4910308 h 5732810"/>
              <a:gd name="connsiteX4" fmla="*/ 8664382 w 12214569"/>
              <a:gd name="connsiteY4" fmla="*/ 50746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664382 w 12214569"/>
              <a:gd name="connsiteY4" fmla="*/ 50746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52062 w 12214569"/>
              <a:gd name="connsiteY4" fmla="*/ 519654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52062 w 12214569"/>
              <a:gd name="connsiteY4" fmla="*/ 519654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52062 w 12214569"/>
              <a:gd name="connsiteY4" fmla="*/ 519654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52062 w 12214569"/>
              <a:gd name="connsiteY4" fmla="*/ 519654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52062 w 12214569"/>
              <a:gd name="connsiteY4" fmla="*/ 519654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63213 w 12214569"/>
              <a:gd name="connsiteY4" fmla="*/ 5207698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63213 w 12214569"/>
              <a:gd name="connsiteY4" fmla="*/ 5207698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69029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69029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5001"/>
              <a:gd name="connsiteX1" fmla="*/ 12214569 w 12214569"/>
              <a:gd name="connsiteY1" fmla="*/ 0 h 5735001"/>
              <a:gd name="connsiteX2" fmla="*/ 12181617 w 12214569"/>
              <a:gd name="connsiteY2" fmla="*/ 5245143 h 5735001"/>
              <a:gd name="connsiteX3" fmla="*/ 10576873 w 12214569"/>
              <a:gd name="connsiteY3" fmla="*/ 5103348 h 5735001"/>
              <a:gd name="connsiteX4" fmla="*/ 8544320 w 12214569"/>
              <a:gd name="connsiteY4" fmla="*/ 5291332 h 5735001"/>
              <a:gd name="connsiteX5" fmla="*/ 3024618 w 12214569"/>
              <a:gd name="connsiteY5" fmla="*/ 5732034 h 5735001"/>
              <a:gd name="connsiteX6" fmla="*/ 8238 w 12214569"/>
              <a:gd name="connsiteY6" fmla="*/ 5278094 h 5735001"/>
              <a:gd name="connsiteX7" fmla="*/ 0 w 12214569"/>
              <a:gd name="connsiteY7" fmla="*/ 0 h 5735001"/>
              <a:gd name="connsiteX0" fmla="*/ 0 w 12214569"/>
              <a:gd name="connsiteY0" fmla="*/ 0 h 5732117"/>
              <a:gd name="connsiteX1" fmla="*/ 12214569 w 12214569"/>
              <a:gd name="connsiteY1" fmla="*/ 0 h 5732117"/>
              <a:gd name="connsiteX2" fmla="*/ 12181617 w 12214569"/>
              <a:gd name="connsiteY2" fmla="*/ 5245143 h 5732117"/>
              <a:gd name="connsiteX3" fmla="*/ 10576873 w 12214569"/>
              <a:gd name="connsiteY3" fmla="*/ 5103348 h 5732117"/>
              <a:gd name="connsiteX4" fmla="*/ 8539183 w 12214569"/>
              <a:gd name="connsiteY4" fmla="*/ 5311880 h 5732117"/>
              <a:gd name="connsiteX5" fmla="*/ 3024618 w 12214569"/>
              <a:gd name="connsiteY5" fmla="*/ 5732034 h 5732117"/>
              <a:gd name="connsiteX6" fmla="*/ 8238 w 12214569"/>
              <a:gd name="connsiteY6" fmla="*/ 5278094 h 5732117"/>
              <a:gd name="connsiteX7" fmla="*/ 0 w 12214569"/>
              <a:gd name="connsiteY7" fmla="*/ 0 h 5732117"/>
              <a:gd name="connsiteX0" fmla="*/ 0 w 12214569"/>
              <a:gd name="connsiteY0" fmla="*/ 0 h 5732316"/>
              <a:gd name="connsiteX1" fmla="*/ 12214569 w 12214569"/>
              <a:gd name="connsiteY1" fmla="*/ 0 h 5732316"/>
              <a:gd name="connsiteX2" fmla="*/ 12181617 w 12214569"/>
              <a:gd name="connsiteY2" fmla="*/ 5245143 h 5732316"/>
              <a:gd name="connsiteX3" fmla="*/ 10576873 w 12214569"/>
              <a:gd name="connsiteY3" fmla="*/ 5103348 h 5732316"/>
              <a:gd name="connsiteX4" fmla="*/ 8539183 w 12214569"/>
              <a:gd name="connsiteY4" fmla="*/ 5311880 h 5732316"/>
              <a:gd name="connsiteX5" fmla="*/ 3024618 w 12214569"/>
              <a:gd name="connsiteY5" fmla="*/ 5732034 h 5732316"/>
              <a:gd name="connsiteX6" fmla="*/ 8238 w 12214569"/>
              <a:gd name="connsiteY6" fmla="*/ 5278094 h 5732316"/>
              <a:gd name="connsiteX7" fmla="*/ 0 w 12214569"/>
              <a:gd name="connsiteY7" fmla="*/ 0 h 5732316"/>
              <a:gd name="connsiteX0" fmla="*/ 0 w 12214569"/>
              <a:gd name="connsiteY0" fmla="*/ 0 h 5732316"/>
              <a:gd name="connsiteX1" fmla="*/ 12214569 w 12214569"/>
              <a:gd name="connsiteY1" fmla="*/ 0 h 5732316"/>
              <a:gd name="connsiteX2" fmla="*/ 12181617 w 12214569"/>
              <a:gd name="connsiteY2" fmla="*/ 5245143 h 5732316"/>
              <a:gd name="connsiteX3" fmla="*/ 10576873 w 12214569"/>
              <a:gd name="connsiteY3" fmla="*/ 5103348 h 5732316"/>
              <a:gd name="connsiteX4" fmla="*/ 8539183 w 12214569"/>
              <a:gd name="connsiteY4" fmla="*/ 5311880 h 5732316"/>
              <a:gd name="connsiteX5" fmla="*/ 3024618 w 12214569"/>
              <a:gd name="connsiteY5" fmla="*/ 5732034 h 5732316"/>
              <a:gd name="connsiteX6" fmla="*/ 8238 w 12214569"/>
              <a:gd name="connsiteY6" fmla="*/ 5278094 h 5732316"/>
              <a:gd name="connsiteX7" fmla="*/ 0 w 12214569"/>
              <a:gd name="connsiteY7" fmla="*/ 0 h 5732316"/>
              <a:gd name="connsiteX0" fmla="*/ 0 w 12214569"/>
              <a:gd name="connsiteY0" fmla="*/ 0 h 5732316"/>
              <a:gd name="connsiteX1" fmla="*/ 12214569 w 12214569"/>
              <a:gd name="connsiteY1" fmla="*/ 0 h 5732316"/>
              <a:gd name="connsiteX2" fmla="*/ 12181617 w 12214569"/>
              <a:gd name="connsiteY2" fmla="*/ 5245143 h 5732316"/>
              <a:gd name="connsiteX3" fmla="*/ 8539183 w 12214569"/>
              <a:gd name="connsiteY3" fmla="*/ 5311880 h 5732316"/>
              <a:gd name="connsiteX4" fmla="*/ 3024618 w 12214569"/>
              <a:gd name="connsiteY4" fmla="*/ 5732034 h 5732316"/>
              <a:gd name="connsiteX5" fmla="*/ 8238 w 12214569"/>
              <a:gd name="connsiteY5" fmla="*/ 5278094 h 5732316"/>
              <a:gd name="connsiteX6" fmla="*/ 0 w 12214569"/>
              <a:gd name="connsiteY6" fmla="*/ 0 h 5732316"/>
              <a:gd name="connsiteX0" fmla="*/ 0 w 12214569"/>
              <a:gd name="connsiteY0" fmla="*/ 0 h 5732316"/>
              <a:gd name="connsiteX1" fmla="*/ 12214569 w 12214569"/>
              <a:gd name="connsiteY1" fmla="*/ 0 h 5732316"/>
              <a:gd name="connsiteX2" fmla="*/ 12181617 w 12214569"/>
              <a:gd name="connsiteY2" fmla="*/ 5245143 h 5732316"/>
              <a:gd name="connsiteX3" fmla="*/ 8539183 w 12214569"/>
              <a:gd name="connsiteY3" fmla="*/ 5311880 h 5732316"/>
              <a:gd name="connsiteX4" fmla="*/ 3024618 w 12214569"/>
              <a:gd name="connsiteY4" fmla="*/ 5732034 h 5732316"/>
              <a:gd name="connsiteX5" fmla="*/ 8238 w 12214569"/>
              <a:gd name="connsiteY5" fmla="*/ 5278094 h 5732316"/>
              <a:gd name="connsiteX6" fmla="*/ 0 w 12214569"/>
              <a:gd name="connsiteY6" fmla="*/ 0 h 5732316"/>
              <a:gd name="connsiteX0" fmla="*/ 0 w 12214569"/>
              <a:gd name="connsiteY0" fmla="*/ 0 h 5732316"/>
              <a:gd name="connsiteX1" fmla="*/ 12214569 w 12214569"/>
              <a:gd name="connsiteY1" fmla="*/ 0 h 5732316"/>
              <a:gd name="connsiteX2" fmla="*/ 12181617 w 12214569"/>
              <a:gd name="connsiteY2" fmla="*/ 5245143 h 5732316"/>
              <a:gd name="connsiteX3" fmla="*/ 8539183 w 12214569"/>
              <a:gd name="connsiteY3" fmla="*/ 5311880 h 5732316"/>
              <a:gd name="connsiteX4" fmla="*/ 3024618 w 12214569"/>
              <a:gd name="connsiteY4" fmla="*/ 5732034 h 5732316"/>
              <a:gd name="connsiteX5" fmla="*/ 8238 w 12214569"/>
              <a:gd name="connsiteY5" fmla="*/ 5278094 h 5732316"/>
              <a:gd name="connsiteX6" fmla="*/ 0 w 12214569"/>
              <a:gd name="connsiteY6" fmla="*/ 0 h 5732316"/>
              <a:gd name="connsiteX0" fmla="*/ 0 w 12214569"/>
              <a:gd name="connsiteY0" fmla="*/ 0 h 5732144"/>
              <a:gd name="connsiteX1" fmla="*/ 12214569 w 12214569"/>
              <a:gd name="connsiteY1" fmla="*/ 0 h 5732144"/>
              <a:gd name="connsiteX2" fmla="*/ 12181617 w 12214569"/>
              <a:gd name="connsiteY2" fmla="*/ 5245143 h 5732144"/>
              <a:gd name="connsiteX3" fmla="*/ 8539183 w 12214569"/>
              <a:gd name="connsiteY3" fmla="*/ 5311880 h 5732144"/>
              <a:gd name="connsiteX4" fmla="*/ 3024618 w 12214569"/>
              <a:gd name="connsiteY4" fmla="*/ 5732034 h 5732144"/>
              <a:gd name="connsiteX5" fmla="*/ 8238 w 12214569"/>
              <a:gd name="connsiteY5" fmla="*/ 5278094 h 5732144"/>
              <a:gd name="connsiteX6" fmla="*/ 0 w 12214569"/>
              <a:gd name="connsiteY6" fmla="*/ 0 h 5732144"/>
              <a:gd name="connsiteX0" fmla="*/ 0 w 12214569"/>
              <a:gd name="connsiteY0" fmla="*/ 0 h 5732107"/>
              <a:gd name="connsiteX1" fmla="*/ 12214569 w 12214569"/>
              <a:gd name="connsiteY1" fmla="*/ 0 h 5732107"/>
              <a:gd name="connsiteX2" fmla="*/ 12181617 w 12214569"/>
              <a:gd name="connsiteY2" fmla="*/ 5245143 h 5732107"/>
              <a:gd name="connsiteX3" fmla="*/ 8539183 w 12214569"/>
              <a:gd name="connsiteY3" fmla="*/ 5311880 h 5732107"/>
              <a:gd name="connsiteX4" fmla="*/ 3024618 w 12214569"/>
              <a:gd name="connsiteY4" fmla="*/ 5732034 h 5732107"/>
              <a:gd name="connsiteX5" fmla="*/ 8238 w 12214569"/>
              <a:gd name="connsiteY5" fmla="*/ 5278094 h 5732107"/>
              <a:gd name="connsiteX6" fmla="*/ 0 w 12214569"/>
              <a:gd name="connsiteY6" fmla="*/ 0 h 5732107"/>
              <a:gd name="connsiteX0" fmla="*/ 0 w 12214569"/>
              <a:gd name="connsiteY0" fmla="*/ 0 h 5743047"/>
              <a:gd name="connsiteX1" fmla="*/ 12214569 w 12214569"/>
              <a:gd name="connsiteY1" fmla="*/ 0 h 5743047"/>
              <a:gd name="connsiteX2" fmla="*/ 12181617 w 12214569"/>
              <a:gd name="connsiteY2" fmla="*/ 5245143 h 5743047"/>
              <a:gd name="connsiteX3" fmla="*/ 8539183 w 12214569"/>
              <a:gd name="connsiteY3" fmla="*/ 5311880 h 5743047"/>
              <a:gd name="connsiteX4" fmla="*/ 5650787 w 12214569"/>
              <a:gd name="connsiteY4" fmla="*/ 5578867 h 5743047"/>
              <a:gd name="connsiteX5" fmla="*/ 3024618 w 12214569"/>
              <a:gd name="connsiteY5" fmla="*/ 5732034 h 5743047"/>
              <a:gd name="connsiteX6" fmla="*/ 8238 w 12214569"/>
              <a:gd name="connsiteY6" fmla="*/ 5278094 h 5743047"/>
              <a:gd name="connsiteX7" fmla="*/ 0 w 12214569"/>
              <a:gd name="connsiteY7" fmla="*/ 0 h 5743047"/>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1188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1188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1188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1188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1188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01606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01606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01606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01606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01606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49457 w 12214569"/>
              <a:gd name="connsiteY3" fmla="*/ 5358114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49457 w 12214569"/>
              <a:gd name="connsiteY3" fmla="*/ 5358114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49457 w 12214569"/>
              <a:gd name="connsiteY3" fmla="*/ 5358114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54594 w 12214569"/>
              <a:gd name="connsiteY3" fmla="*/ 5332428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4045 w 12214569"/>
              <a:gd name="connsiteY3" fmla="*/ 5260509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64867 w 12214569"/>
              <a:gd name="connsiteY3" fmla="*/ 534784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64867 w 12214569"/>
              <a:gd name="connsiteY3" fmla="*/ 534784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64867 w 12214569"/>
              <a:gd name="connsiteY3" fmla="*/ 534784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59730 w 12214569"/>
              <a:gd name="connsiteY3" fmla="*/ 525023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6754 w 12214569"/>
              <a:gd name="connsiteY2" fmla="*/ 5250280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6754 w 12214569"/>
              <a:gd name="connsiteY2" fmla="*/ 5250280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6754 w 12214569"/>
              <a:gd name="connsiteY2" fmla="*/ 5250280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6754 w 12214569"/>
              <a:gd name="connsiteY2" fmla="*/ 5250280 h 5753072"/>
              <a:gd name="connsiteX3" fmla="*/ 8554593 w 12214569"/>
              <a:gd name="connsiteY3" fmla="*/ 5229687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6754 w 12214569"/>
              <a:gd name="connsiteY2" fmla="*/ 5250280 h 5753072"/>
              <a:gd name="connsiteX3" fmla="*/ 9124809 w 12214569"/>
              <a:gd name="connsiteY3" fmla="*/ 5234824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46702"/>
              <a:gd name="connsiteX1" fmla="*/ 12214569 w 12214569"/>
              <a:gd name="connsiteY1" fmla="*/ 0 h 5746702"/>
              <a:gd name="connsiteX2" fmla="*/ 12186754 w 12214569"/>
              <a:gd name="connsiteY2" fmla="*/ 5250280 h 5746702"/>
              <a:gd name="connsiteX3" fmla="*/ 9124809 w 12214569"/>
              <a:gd name="connsiteY3" fmla="*/ 5234824 h 5746702"/>
              <a:gd name="connsiteX4" fmla="*/ 5697021 w 12214569"/>
              <a:gd name="connsiteY4" fmla="*/ 5640512 h 5746702"/>
              <a:gd name="connsiteX5" fmla="*/ 3024618 w 12214569"/>
              <a:gd name="connsiteY5" fmla="*/ 5732034 h 5746702"/>
              <a:gd name="connsiteX6" fmla="*/ 8238 w 12214569"/>
              <a:gd name="connsiteY6" fmla="*/ 5278094 h 5746702"/>
              <a:gd name="connsiteX7" fmla="*/ 0 w 12214569"/>
              <a:gd name="connsiteY7" fmla="*/ 0 h 5746702"/>
              <a:gd name="connsiteX0" fmla="*/ 0 w 12214569"/>
              <a:gd name="connsiteY0" fmla="*/ 0 h 5752714"/>
              <a:gd name="connsiteX1" fmla="*/ 12214569 w 12214569"/>
              <a:gd name="connsiteY1" fmla="*/ 0 h 5752714"/>
              <a:gd name="connsiteX2" fmla="*/ 12186754 w 12214569"/>
              <a:gd name="connsiteY2" fmla="*/ 5250280 h 5752714"/>
              <a:gd name="connsiteX3" fmla="*/ 9124809 w 12214569"/>
              <a:gd name="connsiteY3" fmla="*/ 5234824 h 5752714"/>
              <a:gd name="connsiteX4" fmla="*/ 5697021 w 12214569"/>
              <a:gd name="connsiteY4" fmla="*/ 5640512 h 5752714"/>
              <a:gd name="connsiteX5" fmla="*/ 3024618 w 12214569"/>
              <a:gd name="connsiteY5" fmla="*/ 5732034 h 5752714"/>
              <a:gd name="connsiteX6" fmla="*/ 8238 w 12214569"/>
              <a:gd name="connsiteY6" fmla="*/ 5283231 h 5752714"/>
              <a:gd name="connsiteX7" fmla="*/ 0 w 12214569"/>
              <a:gd name="connsiteY7" fmla="*/ 0 h 5752714"/>
              <a:gd name="connsiteX0" fmla="*/ 0 w 12214569"/>
              <a:gd name="connsiteY0" fmla="*/ 0 h 5752714"/>
              <a:gd name="connsiteX1" fmla="*/ 12214569 w 12214569"/>
              <a:gd name="connsiteY1" fmla="*/ 0 h 5752714"/>
              <a:gd name="connsiteX2" fmla="*/ 12186754 w 12214569"/>
              <a:gd name="connsiteY2" fmla="*/ 5250280 h 5752714"/>
              <a:gd name="connsiteX3" fmla="*/ 9124809 w 12214569"/>
              <a:gd name="connsiteY3" fmla="*/ 5234824 h 5752714"/>
              <a:gd name="connsiteX4" fmla="*/ 5697021 w 12214569"/>
              <a:gd name="connsiteY4" fmla="*/ 5640512 h 5752714"/>
              <a:gd name="connsiteX5" fmla="*/ 3024618 w 12214569"/>
              <a:gd name="connsiteY5" fmla="*/ 5732034 h 5752714"/>
              <a:gd name="connsiteX6" fmla="*/ 8238 w 12214569"/>
              <a:gd name="connsiteY6" fmla="*/ 5283231 h 5752714"/>
              <a:gd name="connsiteX7" fmla="*/ 0 w 12214569"/>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126845 w 12216605"/>
              <a:gd name="connsiteY3" fmla="*/ 5234824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009456 w 12216605"/>
              <a:gd name="connsiteY3" fmla="*/ 5228646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8972385 w 12216605"/>
              <a:gd name="connsiteY3" fmla="*/ 5142148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213342 w 12216605"/>
              <a:gd name="connsiteY3" fmla="*/ 5222467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207164 w 12216605"/>
              <a:gd name="connsiteY3" fmla="*/ 5210110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207164 w 12216605"/>
              <a:gd name="connsiteY3" fmla="*/ 5210110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207164 w 12216605"/>
              <a:gd name="connsiteY3" fmla="*/ 5210110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207164 w 12216605"/>
              <a:gd name="connsiteY3" fmla="*/ 5210110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8922959 w 12216605"/>
              <a:gd name="connsiteY3" fmla="*/ 5241002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45996"/>
              <a:gd name="connsiteX1" fmla="*/ 12216605 w 12216605"/>
              <a:gd name="connsiteY1" fmla="*/ 0 h 5745996"/>
              <a:gd name="connsiteX2" fmla="*/ 12188790 w 12216605"/>
              <a:gd name="connsiteY2" fmla="*/ 5250280 h 5745996"/>
              <a:gd name="connsiteX3" fmla="*/ 8922959 w 12216605"/>
              <a:gd name="connsiteY3" fmla="*/ 5241002 h 5745996"/>
              <a:gd name="connsiteX4" fmla="*/ 6304538 w 12216605"/>
              <a:gd name="connsiteY4" fmla="*/ 5603442 h 5745996"/>
              <a:gd name="connsiteX5" fmla="*/ 3026654 w 12216605"/>
              <a:gd name="connsiteY5" fmla="*/ 5732034 h 5745996"/>
              <a:gd name="connsiteX6" fmla="*/ 0 w 12216605"/>
              <a:gd name="connsiteY6" fmla="*/ 5283231 h 5745996"/>
              <a:gd name="connsiteX7" fmla="*/ 2036 w 12216605"/>
              <a:gd name="connsiteY7" fmla="*/ 0 h 5745996"/>
              <a:gd name="connsiteX0" fmla="*/ 2036 w 12216605"/>
              <a:gd name="connsiteY0" fmla="*/ 0 h 5745996"/>
              <a:gd name="connsiteX1" fmla="*/ 12216605 w 12216605"/>
              <a:gd name="connsiteY1" fmla="*/ 0 h 5745996"/>
              <a:gd name="connsiteX2" fmla="*/ 12188790 w 12216605"/>
              <a:gd name="connsiteY2" fmla="*/ 5250280 h 5745996"/>
              <a:gd name="connsiteX3" fmla="*/ 8922959 w 12216605"/>
              <a:gd name="connsiteY3" fmla="*/ 5241002 h 5745996"/>
              <a:gd name="connsiteX4" fmla="*/ 6304538 w 12216605"/>
              <a:gd name="connsiteY4" fmla="*/ 5603442 h 5745996"/>
              <a:gd name="connsiteX5" fmla="*/ 3026654 w 12216605"/>
              <a:gd name="connsiteY5" fmla="*/ 5732034 h 5745996"/>
              <a:gd name="connsiteX6" fmla="*/ 0 w 12216605"/>
              <a:gd name="connsiteY6" fmla="*/ 5283231 h 5745996"/>
              <a:gd name="connsiteX7" fmla="*/ 2036 w 12216605"/>
              <a:gd name="connsiteY7" fmla="*/ 0 h 5745996"/>
              <a:gd name="connsiteX0" fmla="*/ 2036 w 12216605"/>
              <a:gd name="connsiteY0" fmla="*/ 0 h 5745996"/>
              <a:gd name="connsiteX1" fmla="*/ 12216605 w 12216605"/>
              <a:gd name="connsiteY1" fmla="*/ 0 h 5745996"/>
              <a:gd name="connsiteX2" fmla="*/ 12188790 w 12216605"/>
              <a:gd name="connsiteY2" fmla="*/ 5250280 h 5745996"/>
              <a:gd name="connsiteX3" fmla="*/ 8922959 w 12216605"/>
              <a:gd name="connsiteY3" fmla="*/ 5241002 h 5745996"/>
              <a:gd name="connsiteX4" fmla="*/ 6304538 w 12216605"/>
              <a:gd name="connsiteY4" fmla="*/ 5603442 h 5745996"/>
              <a:gd name="connsiteX5" fmla="*/ 3026654 w 12216605"/>
              <a:gd name="connsiteY5" fmla="*/ 5732034 h 5745996"/>
              <a:gd name="connsiteX6" fmla="*/ 0 w 12216605"/>
              <a:gd name="connsiteY6" fmla="*/ 5283231 h 5745996"/>
              <a:gd name="connsiteX7" fmla="*/ 2036 w 12216605"/>
              <a:gd name="connsiteY7" fmla="*/ 0 h 5745996"/>
              <a:gd name="connsiteX0" fmla="*/ 2036 w 12216605"/>
              <a:gd name="connsiteY0" fmla="*/ 0 h 5745996"/>
              <a:gd name="connsiteX1" fmla="*/ 12216605 w 12216605"/>
              <a:gd name="connsiteY1" fmla="*/ 0 h 5745996"/>
              <a:gd name="connsiteX2" fmla="*/ 12188790 w 12216605"/>
              <a:gd name="connsiteY2" fmla="*/ 5250280 h 5745996"/>
              <a:gd name="connsiteX3" fmla="*/ 8922959 w 12216605"/>
              <a:gd name="connsiteY3" fmla="*/ 5241002 h 5745996"/>
              <a:gd name="connsiteX4" fmla="*/ 6304538 w 12216605"/>
              <a:gd name="connsiteY4" fmla="*/ 5603442 h 5745996"/>
              <a:gd name="connsiteX5" fmla="*/ 3026654 w 12216605"/>
              <a:gd name="connsiteY5" fmla="*/ 5732034 h 5745996"/>
              <a:gd name="connsiteX6" fmla="*/ 0 w 12216605"/>
              <a:gd name="connsiteY6" fmla="*/ 5283231 h 5745996"/>
              <a:gd name="connsiteX7" fmla="*/ 2036 w 12216605"/>
              <a:gd name="connsiteY7" fmla="*/ 0 h 5745996"/>
              <a:gd name="connsiteX0" fmla="*/ 2036 w 12216605"/>
              <a:gd name="connsiteY0" fmla="*/ 0 h 5747659"/>
              <a:gd name="connsiteX1" fmla="*/ 12216605 w 12216605"/>
              <a:gd name="connsiteY1" fmla="*/ 0 h 5747659"/>
              <a:gd name="connsiteX2" fmla="*/ 12188790 w 12216605"/>
              <a:gd name="connsiteY2" fmla="*/ 5250280 h 5747659"/>
              <a:gd name="connsiteX3" fmla="*/ 8922959 w 12216605"/>
              <a:gd name="connsiteY3" fmla="*/ 5241002 h 5747659"/>
              <a:gd name="connsiteX4" fmla="*/ 6304538 w 12216605"/>
              <a:gd name="connsiteY4" fmla="*/ 5603442 h 5747659"/>
              <a:gd name="connsiteX5" fmla="*/ 3026654 w 12216605"/>
              <a:gd name="connsiteY5" fmla="*/ 5732034 h 5747659"/>
              <a:gd name="connsiteX6" fmla="*/ 0 w 12216605"/>
              <a:gd name="connsiteY6" fmla="*/ 5283231 h 5747659"/>
              <a:gd name="connsiteX7" fmla="*/ 2036 w 12216605"/>
              <a:gd name="connsiteY7" fmla="*/ 0 h 5747659"/>
              <a:gd name="connsiteX0" fmla="*/ 2036 w 12216605"/>
              <a:gd name="connsiteY0" fmla="*/ 0 h 5746739"/>
              <a:gd name="connsiteX1" fmla="*/ 12216605 w 12216605"/>
              <a:gd name="connsiteY1" fmla="*/ 0 h 5746739"/>
              <a:gd name="connsiteX2" fmla="*/ 12188790 w 12216605"/>
              <a:gd name="connsiteY2" fmla="*/ 5250280 h 5746739"/>
              <a:gd name="connsiteX3" fmla="*/ 8904424 w 12216605"/>
              <a:gd name="connsiteY3" fmla="*/ 5259538 h 5746739"/>
              <a:gd name="connsiteX4" fmla="*/ 6304538 w 12216605"/>
              <a:gd name="connsiteY4" fmla="*/ 5603442 h 5746739"/>
              <a:gd name="connsiteX5" fmla="*/ 3026654 w 12216605"/>
              <a:gd name="connsiteY5" fmla="*/ 5732034 h 5746739"/>
              <a:gd name="connsiteX6" fmla="*/ 0 w 12216605"/>
              <a:gd name="connsiteY6" fmla="*/ 5283231 h 5746739"/>
              <a:gd name="connsiteX7" fmla="*/ 2036 w 12216605"/>
              <a:gd name="connsiteY7" fmla="*/ 0 h 5746739"/>
              <a:gd name="connsiteX0" fmla="*/ 2036 w 12216605"/>
              <a:gd name="connsiteY0" fmla="*/ 0 h 5746120"/>
              <a:gd name="connsiteX1" fmla="*/ 12216605 w 12216605"/>
              <a:gd name="connsiteY1" fmla="*/ 0 h 5746120"/>
              <a:gd name="connsiteX2" fmla="*/ 12188790 w 12216605"/>
              <a:gd name="connsiteY2" fmla="*/ 5250280 h 5746120"/>
              <a:gd name="connsiteX3" fmla="*/ 8688181 w 12216605"/>
              <a:gd name="connsiteY3" fmla="*/ 5302787 h 5746120"/>
              <a:gd name="connsiteX4" fmla="*/ 6304538 w 12216605"/>
              <a:gd name="connsiteY4" fmla="*/ 5603442 h 5746120"/>
              <a:gd name="connsiteX5" fmla="*/ 3026654 w 12216605"/>
              <a:gd name="connsiteY5" fmla="*/ 5732034 h 5746120"/>
              <a:gd name="connsiteX6" fmla="*/ 0 w 12216605"/>
              <a:gd name="connsiteY6" fmla="*/ 5283231 h 5746120"/>
              <a:gd name="connsiteX7" fmla="*/ 2036 w 12216605"/>
              <a:gd name="connsiteY7" fmla="*/ 0 h 5746120"/>
              <a:gd name="connsiteX0" fmla="*/ 2036 w 12216605"/>
              <a:gd name="connsiteY0" fmla="*/ 0 h 5746468"/>
              <a:gd name="connsiteX1" fmla="*/ 12216605 w 12216605"/>
              <a:gd name="connsiteY1" fmla="*/ 0 h 5746468"/>
              <a:gd name="connsiteX2" fmla="*/ 12188790 w 12216605"/>
              <a:gd name="connsiteY2" fmla="*/ 5250280 h 5746468"/>
              <a:gd name="connsiteX3" fmla="*/ 8756143 w 12216605"/>
              <a:gd name="connsiteY3" fmla="*/ 5278073 h 5746468"/>
              <a:gd name="connsiteX4" fmla="*/ 6304538 w 12216605"/>
              <a:gd name="connsiteY4" fmla="*/ 5603442 h 5746468"/>
              <a:gd name="connsiteX5" fmla="*/ 3026654 w 12216605"/>
              <a:gd name="connsiteY5" fmla="*/ 5732034 h 5746468"/>
              <a:gd name="connsiteX6" fmla="*/ 0 w 12216605"/>
              <a:gd name="connsiteY6" fmla="*/ 5283231 h 5746468"/>
              <a:gd name="connsiteX7" fmla="*/ 2036 w 12216605"/>
              <a:gd name="connsiteY7" fmla="*/ 0 h 5746468"/>
              <a:gd name="connsiteX0" fmla="*/ 2036 w 12216605"/>
              <a:gd name="connsiteY0" fmla="*/ 0 h 5747913"/>
              <a:gd name="connsiteX1" fmla="*/ 12216605 w 12216605"/>
              <a:gd name="connsiteY1" fmla="*/ 0 h 5747913"/>
              <a:gd name="connsiteX2" fmla="*/ 12188790 w 12216605"/>
              <a:gd name="connsiteY2" fmla="*/ 5250280 h 5747913"/>
              <a:gd name="connsiteX3" fmla="*/ 8756143 w 12216605"/>
              <a:gd name="connsiteY3" fmla="*/ 5185397 h 5747913"/>
              <a:gd name="connsiteX4" fmla="*/ 6304538 w 12216605"/>
              <a:gd name="connsiteY4" fmla="*/ 5603442 h 5747913"/>
              <a:gd name="connsiteX5" fmla="*/ 3026654 w 12216605"/>
              <a:gd name="connsiteY5" fmla="*/ 5732034 h 5747913"/>
              <a:gd name="connsiteX6" fmla="*/ 0 w 12216605"/>
              <a:gd name="connsiteY6" fmla="*/ 5283231 h 5747913"/>
              <a:gd name="connsiteX7" fmla="*/ 2036 w 12216605"/>
              <a:gd name="connsiteY7" fmla="*/ 0 h 5747913"/>
              <a:gd name="connsiteX0" fmla="*/ 2036 w 12216605"/>
              <a:gd name="connsiteY0" fmla="*/ 0 h 5746739"/>
              <a:gd name="connsiteX1" fmla="*/ 12216605 w 12216605"/>
              <a:gd name="connsiteY1" fmla="*/ 0 h 5746739"/>
              <a:gd name="connsiteX2" fmla="*/ 12188790 w 12216605"/>
              <a:gd name="connsiteY2" fmla="*/ 5250280 h 5746739"/>
              <a:gd name="connsiteX3" fmla="*/ 8780857 w 12216605"/>
              <a:gd name="connsiteY3" fmla="*/ 5259538 h 5746739"/>
              <a:gd name="connsiteX4" fmla="*/ 6304538 w 12216605"/>
              <a:gd name="connsiteY4" fmla="*/ 5603442 h 5746739"/>
              <a:gd name="connsiteX5" fmla="*/ 3026654 w 12216605"/>
              <a:gd name="connsiteY5" fmla="*/ 5732034 h 5746739"/>
              <a:gd name="connsiteX6" fmla="*/ 0 w 12216605"/>
              <a:gd name="connsiteY6" fmla="*/ 5283231 h 5746739"/>
              <a:gd name="connsiteX7" fmla="*/ 2036 w 12216605"/>
              <a:gd name="connsiteY7" fmla="*/ 0 h 5746739"/>
              <a:gd name="connsiteX0" fmla="*/ 2036 w 12216605"/>
              <a:gd name="connsiteY0" fmla="*/ 0 h 5746739"/>
              <a:gd name="connsiteX1" fmla="*/ 12216605 w 12216605"/>
              <a:gd name="connsiteY1" fmla="*/ 0 h 5746739"/>
              <a:gd name="connsiteX2" fmla="*/ 12188790 w 12216605"/>
              <a:gd name="connsiteY2" fmla="*/ 5250280 h 5746739"/>
              <a:gd name="connsiteX3" fmla="*/ 8780857 w 12216605"/>
              <a:gd name="connsiteY3" fmla="*/ 5259538 h 5746739"/>
              <a:gd name="connsiteX4" fmla="*/ 6304538 w 12216605"/>
              <a:gd name="connsiteY4" fmla="*/ 5603442 h 5746739"/>
              <a:gd name="connsiteX5" fmla="*/ 3026654 w 12216605"/>
              <a:gd name="connsiteY5" fmla="*/ 5732034 h 5746739"/>
              <a:gd name="connsiteX6" fmla="*/ 0 w 12216605"/>
              <a:gd name="connsiteY6" fmla="*/ 5283231 h 5746739"/>
              <a:gd name="connsiteX7" fmla="*/ 2036 w 12216605"/>
              <a:gd name="connsiteY7" fmla="*/ 0 h 5746739"/>
              <a:gd name="connsiteX0" fmla="*/ 2036 w 12216605"/>
              <a:gd name="connsiteY0" fmla="*/ 0 h 5746648"/>
              <a:gd name="connsiteX1" fmla="*/ 12216605 w 12216605"/>
              <a:gd name="connsiteY1" fmla="*/ 0 h 5746648"/>
              <a:gd name="connsiteX2" fmla="*/ 12188790 w 12216605"/>
              <a:gd name="connsiteY2" fmla="*/ 5250280 h 5746648"/>
              <a:gd name="connsiteX3" fmla="*/ 8787035 w 12216605"/>
              <a:gd name="connsiteY3" fmla="*/ 5265716 h 5746648"/>
              <a:gd name="connsiteX4" fmla="*/ 6304538 w 12216605"/>
              <a:gd name="connsiteY4" fmla="*/ 5603442 h 5746648"/>
              <a:gd name="connsiteX5" fmla="*/ 3026654 w 12216605"/>
              <a:gd name="connsiteY5" fmla="*/ 5732034 h 5746648"/>
              <a:gd name="connsiteX6" fmla="*/ 0 w 12216605"/>
              <a:gd name="connsiteY6" fmla="*/ 5283231 h 5746648"/>
              <a:gd name="connsiteX7" fmla="*/ 2036 w 12216605"/>
              <a:gd name="connsiteY7" fmla="*/ 0 h 5746648"/>
              <a:gd name="connsiteX0" fmla="*/ 2036 w 12216605"/>
              <a:gd name="connsiteY0" fmla="*/ 0 h 5746648"/>
              <a:gd name="connsiteX1" fmla="*/ 12216605 w 12216605"/>
              <a:gd name="connsiteY1" fmla="*/ 0 h 5746648"/>
              <a:gd name="connsiteX2" fmla="*/ 12188790 w 12216605"/>
              <a:gd name="connsiteY2" fmla="*/ 5231745 h 5746648"/>
              <a:gd name="connsiteX3" fmla="*/ 8787035 w 12216605"/>
              <a:gd name="connsiteY3" fmla="*/ 5265716 h 5746648"/>
              <a:gd name="connsiteX4" fmla="*/ 6304538 w 12216605"/>
              <a:gd name="connsiteY4" fmla="*/ 5603442 h 5746648"/>
              <a:gd name="connsiteX5" fmla="*/ 3026654 w 12216605"/>
              <a:gd name="connsiteY5" fmla="*/ 5732034 h 5746648"/>
              <a:gd name="connsiteX6" fmla="*/ 0 w 12216605"/>
              <a:gd name="connsiteY6" fmla="*/ 5283231 h 5746648"/>
              <a:gd name="connsiteX7" fmla="*/ 2036 w 12216605"/>
              <a:gd name="connsiteY7" fmla="*/ 0 h 5746648"/>
              <a:gd name="connsiteX0" fmla="*/ 2036 w 12216605"/>
              <a:gd name="connsiteY0" fmla="*/ 0 h 5746648"/>
              <a:gd name="connsiteX1" fmla="*/ 12216605 w 12216605"/>
              <a:gd name="connsiteY1" fmla="*/ 0 h 5746648"/>
              <a:gd name="connsiteX2" fmla="*/ 12188790 w 12216605"/>
              <a:gd name="connsiteY2" fmla="*/ 5231745 h 5746648"/>
              <a:gd name="connsiteX3" fmla="*/ 8787035 w 12216605"/>
              <a:gd name="connsiteY3" fmla="*/ 5265716 h 5746648"/>
              <a:gd name="connsiteX4" fmla="*/ 6304538 w 12216605"/>
              <a:gd name="connsiteY4" fmla="*/ 5603442 h 5746648"/>
              <a:gd name="connsiteX5" fmla="*/ 3026654 w 12216605"/>
              <a:gd name="connsiteY5" fmla="*/ 5732034 h 5746648"/>
              <a:gd name="connsiteX6" fmla="*/ 0 w 12216605"/>
              <a:gd name="connsiteY6" fmla="*/ 5283231 h 5746648"/>
              <a:gd name="connsiteX7" fmla="*/ 2036 w 12216605"/>
              <a:gd name="connsiteY7" fmla="*/ 0 h 5746648"/>
              <a:gd name="connsiteX0" fmla="*/ 2036 w 12216605"/>
              <a:gd name="connsiteY0" fmla="*/ 0 h 5720368"/>
              <a:gd name="connsiteX1" fmla="*/ 12216605 w 12216605"/>
              <a:gd name="connsiteY1" fmla="*/ 0 h 5720368"/>
              <a:gd name="connsiteX2" fmla="*/ 12188790 w 12216605"/>
              <a:gd name="connsiteY2" fmla="*/ 5231745 h 5720368"/>
              <a:gd name="connsiteX3" fmla="*/ 8787035 w 12216605"/>
              <a:gd name="connsiteY3" fmla="*/ 5265716 h 5720368"/>
              <a:gd name="connsiteX4" fmla="*/ 6304538 w 12216605"/>
              <a:gd name="connsiteY4" fmla="*/ 5603442 h 5720368"/>
              <a:gd name="connsiteX5" fmla="*/ 3041168 w 12216605"/>
              <a:gd name="connsiteY5" fmla="*/ 5703005 h 5720368"/>
              <a:gd name="connsiteX6" fmla="*/ 0 w 12216605"/>
              <a:gd name="connsiteY6" fmla="*/ 5283231 h 5720368"/>
              <a:gd name="connsiteX7" fmla="*/ 2036 w 12216605"/>
              <a:gd name="connsiteY7" fmla="*/ 0 h 5720368"/>
              <a:gd name="connsiteX0" fmla="*/ 7479 w 12222048"/>
              <a:gd name="connsiteY0" fmla="*/ 0 h 5721851"/>
              <a:gd name="connsiteX1" fmla="*/ 12222048 w 12222048"/>
              <a:gd name="connsiteY1" fmla="*/ 0 h 5721851"/>
              <a:gd name="connsiteX2" fmla="*/ 12194233 w 12222048"/>
              <a:gd name="connsiteY2" fmla="*/ 5231745 h 5721851"/>
              <a:gd name="connsiteX3" fmla="*/ 8792478 w 12222048"/>
              <a:gd name="connsiteY3" fmla="*/ 5265716 h 5721851"/>
              <a:gd name="connsiteX4" fmla="*/ 6309981 w 12222048"/>
              <a:gd name="connsiteY4" fmla="*/ 5603442 h 5721851"/>
              <a:gd name="connsiteX5" fmla="*/ 3046611 w 12222048"/>
              <a:gd name="connsiteY5" fmla="*/ 5703005 h 5721851"/>
              <a:gd name="connsiteX6" fmla="*/ 0 w 12222048"/>
              <a:gd name="connsiteY6" fmla="*/ 5261459 h 5721851"/>
              <a:gd name="connsiteX7" fmla="*/ 7479 w 12222048"/>
              <a:gd name="connsiteY7" fmla="*/ 0 h 5721851"/>
              <a:gd name="connsiteX0" fmla="*/ 7479 w 12222048"/>
              <a:gd name="connsiteY0" fmla="*/ 0 h 5722596"/>
              <a:gd name="connsiteX1" fmla="*/ 12222048 w 12222048"/>
              <a:gd name="connsiteY1" fmla="*/ 0 h 5722596"/>
              <a:gd name="connsiteX2" fmla="*/ 12194233 w 12222048"/>
              <a:gd name="connsiteY2" fmla="*/ 5231745 h 5722596"/>
              <a:gd name="connsiteX3" fmla="*/ 8792478 w 12222048"/>
              <a:gd name="connsiteY3" fmla="*/ 5265716 h 5722596"/>
              <a:gd name="connsiteX4" fmla="*/ 6309981 w 12222048"/>
              <a:gd name="connsiteY4" fmla="*/ 5603442 h 5722596"/>
              <a:gd name="connsiteX5" fmla="*/ 3046611 w 12222048"/>
              <a:gd name="connsiteY5" fmla="*/ 5703005 h 5722596"/>
              <a:gd name="connsiteX6" fmla="*/ 0 w 12222048"/>
              <a:gd name="connsiteY6" fmla="*/ 5250573 h 5722596"/>
              <a:gd name="connsiteX7" fmla="*/ 7479 w 12222048"/>
              <a:gd name="connsiteY7" fmla="*/ 0 h 5722596"/>
              <a:gd name="connsiteX0" fmla="*/ 7479 w 12222048"/>
              <a:gd name="connsiteY0" fmla="*/ 0 h 5703409"/>
              <a:gd name="connsiteX1" fmla="*/ 12222048 w 12222048"/>
              <a:gd name="connsiteY1" fmla="*/ 0 h 5703409"/>
              <a:gd name="connsiteX2" fmla="*/ 12194233 w 12222048"/>
              <a:gd name="connsiteY2" fmla="*/ 5231745 h 5703409"/>
              <a:gd name="connsiteX3" fmla="*/ 8792478 w 12222048"/>
              <a:gd name="connsiteY3" fmla="*/ 5265716 h 5703409"/>
              <a:gd name="connsiteX4" fmla="*/ 6309981 w 12222048"/>
              <a:gd name="connsiteY4" fmla="*/ 5603442 h 5703409"/>
              <a:gd name="connsiteX5" fmla="*/ 3046611 w 12222048"/>
              <a:gd name="connsiteY5" fmla="*/ 5703005 h 5703409"/>
              <a:gd name="connsiteX6" fmla="*/ 0 w 12222048"/>
              <a:gd name="connsiteY6" fmla="*/ 5250573 h 5703409"/>
              <a:gd name="connsiteX7" fmla="*/ 7479 w 12222048"/>
              <a:gd name="connsiteY7" fmla="*/ 0 h 5703409"/>
              <a:gd name="connsiteX0" fmla="*/ 7479 w 12222048"/>
              <a:gd name="connsiteY0" fmla="*/ 0 h 5709795"/>
              <a:gd name="connsiteX1" fmla="*/ 12222048 w 12222048"/>
              <a:gd name="connsiteY1" fmla="*/ 0 h 5709795"/>
              <a:gd name="connsiteX2" fmla="*/ 12194233 w 12222048"/>
              <a:gd name="connsiteY2" fmla="*/ 5231745 h 5709795"/>
              <a:gd name="connsiteX3" fmla="*/ 8792478 w 12222048"/>
              <a:gd name="connsiteY3" fmla="*/ 5265716 h 5709795"/>
              <a:gd name="connsiteX4" fmla="*/ 6309981 w 12222048"/>
              <a:gd name="connsiteY4" fmla="*/ 5603442 h 5709795"/>
              <a:gd name="connsiteX5" fmla="*/ 3046611 w 12222048"/>
              <a:gd name="connsiteY5" fmla="*/ 5703005 h 5709795"/>
              <a:gd name="connsiteX6" fmla="*/ 0 w 12222048"/>
              <a:gd name="connsiteY6" fmla="*/ 5250573 h 5709795"/>
              <a:gd name="connsiteX7" fmla="*/ 7479 w 12222048"/>
              <a:gd name="connsiteY7" fmla="*/ 0 h 5709795"/>
              <a:gd name="connsiteX0" fmla="*/ 7479 w 12222048"/>
              <a:gd name="connsiteY0" fmla="*/ 0 h 5720472"/>
              <a:gd name="connsiteX1" fmla="*/ 12222048 w 12222048"/>
              <a:gd name="connsiteY1" fmla="*/ 0 h 5720472"/>
              <a:gd name="connsiteX2" fmla="*/ 12194233 w 12222048"/>
              <a:gd name="connsiteY2" fmla="*/ 5231745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17046"/>
              <a:gd name="connsiteX1" fmla="*/ 12222048 w 12222048"/>
              <a:gd name="connsiteY1" fmla="*/ 0 h 5717046"/>
              <a:gd name="connsiteX2" fmla="*/ 12194233 w 12222048"/>
              <a:gd name="connsiteY2" fmla="*/ 5231745 h 5717046"/>
              <a:gd name="connsiteX3" fmla="*/ 8792478 w 12222048"/>
              <a:gd name="connsiteY3" fmla="*/ 5265716 h 5717046"/>
              <a:gd name="connsiteX4" fmla="*/ 6348081 w 12222048"/>
              <a:gd name="connsiteY4" fmla="*/ 5592557 h 5717046"/>
              <a:gd name="connsiteX5" fmla="*/ 3046611 w 12222048"/>
              <a:gd name="connsiteY5" fmla="*/ 5703005 h 5717046"/>
              <a:gd name="connsiteX6" fmla="*/ 0 w 12222048"/>
              <a:gd name="connsiteY6" fmla="*/ 5250573 h 5717046"/>
              <a:gd name="connsiteX7" fmla="*/ 7479 w 12222048"/>
              <a:gd name="connsiteY7" fmla="*/ 0 h 5717046"/>
              <a:gd name="connsiteX0" fmla="*/ 7479 w 12222048"/>
              <a:gd name="connsiteY0" fmla="*/ 0 h 5720472"/>
              <a:gd name="connsiteX1" fmla="*/ 12222048 w 12222048"/>
              <a:gd name="connsiteY1" fmla="*/ 0 h 5720472"/>
              <a:gd name="connsiteX2" fmla="*/ 12194233 w 12222048"/>
              <a:gd name="connsiteY2" fmla="*/ 5231745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20472"/>
              <a:gd name="connsiteX1" fmla="*/ 12222048 w 12222048"/>
              <a:gd name="connsiteY1" fmla="*/ 0 h 5720472"/>
              <a:gd name="connsiteX2" fmla="*/ 12194233 w 12222048"/>
              <a:gd name="connsiteY2" fmla="*/ 5231745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20472"/>
              <a:gd name="connsiteX1" fmla="*/ 12222048 w 12222048"/>
              <a:gd name="connsiteY1" fmla="*/ 0 h 5720472"/>
              <a:gd name="connsiteX2" fmla="*/ 12194233 w 12222048"/>
              <a:gd name="connsiteY2" fmla="*/ 5220859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20472"/>
              <a:gd name="connsiteX1" fmla="*/ 12222048 w 12222048"/>
              <a:gd name="connsiteY1" fmla="*/ 0 h 5720472"/>
              <a:gd name="connsiteX2" fmla="*/ 12194233 w 12222048"/>
              <a:gd name="connsiteY2" fmla="*/ 5220859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20472"/>
              <a:gd name="connsiteX1" fmla="*/ 12222048 w 12222048"/>
              <a:gd name="connsiteY1" fmla="*/ 0 h 5720472"/>
              <a:gd name="connsiteX2" fmla="*/ 12194233 w 12222048"/>
              <a:gd name="connsiteY2" fmla="*/ 5220859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26732"/>
              <a:gd name="connsiteX1" fmla="*/ 12222048 w 12222048"/>
              <a:gd name="connsiteY1" fmla="*/ 0 h 5726732"/>
              <a:gd name="connsiteX2" fmla="*/ 12194233 w 12222048"/>
              <a:gd name="connsiteY2" fmla="*/ 5220859 h 5726732"/>
              <a:gd name="connsiteX3" fmla="*/ 8792478 w 12222048"/>
              <a:gd name="connsiteY3" fmla="*/ 5265716 h 5726732"/>
              <a:gd name="connsiteX4" fmla="*/ 6348081 w 12222048"/>
              <a:gd name="connsiteY4" fmla="*/ 5592557 h 5726732"/>
              <a:gd name="connsiteX5" fmla="*/ 2880356 w 12222048"/>
              <a:gd name="connsiteY5" fmla="*/ 5709933 h 5726732"/>
              <a:gd name="connsiteX6" fmla="*/ 0 w 12222048"/>
              <a:gd name="connsiteY6" fmla="*/ 5250573 h 5726732"/>
              <a:gd name="connsiteX7" fmla="*/ 7479 w 12222048"/>
              <a:gd name="connsiteY7" fmla="*/ 0 h 5726732"/>
              <a:gd name="connsiteX0" fmla="*/ 7479 w 12222048"/>
              <a:gd name="connsiteY0" fmla="*/ 0 h 5716338"/>
              <a:gd name="connsiteX1" fmla="*/ 12222048 w 12222048"/>
              <a:gd name="connsiteY1" fmla="*/ 0 h 5716338"/>
              <a:gd name="connsiteX2" fmla="*/ 12194233 w 12222048"/>
              <a:gd name="connsiteY2" fmla="*/ 5220859 h 5716338"/>
              <a:gd name="connsiteX3" fmla="*/ 8792478 w 12222048"/>
              <a:gd name="connsiteY3" fmla="*/ 5265716 h 5716338"/>
              <a:gd name="connsiteX4" fmla="*/ 6341154 w 12222048"/>
              <a:gd name="connsiteY4" fmla="*/ 5502503 h 5716338"/>
              <a:gd name="connsiteX5" fmla="*/ 2880356 w 12222048"/>
              <a:gd name="connsiteY5" fmla="*/ 5709933 h 5716338"/>
              <a:gd name="connsiteX6" fmla="*/ 0 w 12222048"/>
              <a:gd name="connsiteY6" fmla="*/ 5250573 h 5716338"/>
              <a:gd name="connsiteX7" fmla="*/ 7479 w 12222048"/>
              <a:gd name="connsiteY7" fmla="*/ 0 h 5716338"/>
              <a:gd name="connsiteX0" fmla="*/ 7479 w 12222048"/>
              <a:gd name="connsiteY0" fmla="*/ 0 h 5725565"/>
              <a:gd name="connsiteX1" fmla="*/ 12222048 w 12222048"/>
              <a:gd name="connsiteY1" fmla="*/ 0 h 5725565"/>
              <a:gd name="connsiteX2" fmla="*/ 12194233 w 12222048"/>
              <a:gd name="connsiteY2" fmla="*/ 5220859 h 5725565"/>
              <a:gd name="connsiteX3" fmla="*/ 8792478 w 12222048"/>
              <a:gd name="connsiteY3" fmla="*/ 5265716 h 5725565"/>
              <a:gd name="connsiteX4" fmla="*/ 6327299 w 12222048"/>
              <a:gd name="connsiteY4" fmla="*/ 5585631 h 5725565"/>
              <a:gd name="connsiteX5" fmla="*/ 2880356 w 12222048"/>
              <a:gd name="connsiteY5" fmla="*/ 5709933 h 5725565"/>
              <a:gd name="connsiteX6" fmla="*/ 0 w 12222048"/>
              <a:gd name="connsiteY6" fmla="*/ 5250573 h 5725565"/>
              <a:gd name="connsiteX7" fmla="*/ 7479 w 12222048"/>
              <a:gd name="connsiteY7" fmla="*/ 0 h 5725565"/>
              <a:gd name="connsiteX0" fmla="*/ 7479 w 12222048"/>
              <a:gd name="connsiteY0" fmla="*/ 0 h 5726691"/>
              <a:gd name="connsiteX1" fmla="*/ 12222048 w 12222048"/>
              <a:gd name="connsiteY1" fmla="*/ 0 h 5726691"/>
              <a:gd name="connsiteX2" fmla="*/ 12194233 w 12222048"/>
              <a:gd name="connsiteY2" fmla="*/ 5220859 h 5726691"/>
              <a:gd name="connsiteX3" fmla="*/ 8792478 w 12222048"/>
              <a:gd name="connsiteY3" fmla="*/ 5196444 h 5726691"/>
              <a:gd name="connsiteX4" fmla="*/ 6327299 w 12222048"/>
              <a:gd name="connsiteY4" fmla="*/ 5585631 h 5726691"/>
              <a:gd name="connsiteX5" fmla="*/ 2880356 w 12222048"/>
              <a:gd name="connsiteY5" fmla="*/ 5709933 h 5726691"/>
              <a:gd name="connsiteX6" fmla="*/ 0 w 12222048"/>
              <a:gd name="connsiteY6" fmla="*/ 5250573 h 5726691"/>
              <a:gd name="connsiteX7" fmla="*/ 7479 w 12222048"/>
              <a:gd name="connsiteY7" fmla="*/ 0 h 5726691"/>
              <a:gd name="connsiteX0" fmla="*/ 7479 w 12222048"/>
              <a:gd name="connsiteY0" fmla="*/ 0 h 5725889"/>
              <a:gd name="connsiteX1" fmla="*/ 12222048 w 12222048"/>
              <a:gd name="connsiteY1" fmla="*/ 0 h 5725889"/>
              <a:gd name="connsiteX2" fmla="*/ 12194233 w 12222048"/>
              <a:gd name="connsiteY2" fmla="*/ 5220859 h 5725889"/>
              <a:gd name="connsiteX3" fmla="*/ 8799405 w 12222048"/>
              <a:gd name="connsiteY3" fmla="*/ 5244935 h 5725889"/>
              <a:gd name="connsiteX4" fmla="*/ 6327299 w 12222048"/>
              <a:gd name="connsiteY4" fmla="*/ 5585631 h 5725889"/>
              <a:gd name="connsiteX5" fmla="*/ 2880356 w 12222048"/>
              <a:gd name="connsiteY5" fmla="*/ 5709933 h 5725889"/>
              <a:gd name="connsiteX6" fmla="*/ 0 w 12222048"/>
              <a:gd name="connsiteY6" fmla="*/ 5250573 h 5725889"/>
              <a:gd name="connsiteX7" fmla="*/ 7479 w 12222048"/>
              <a:gd name="connsiteY7" fmla="*/ 0 h 5725889"/>
              <a:gd name="connsiteX0" fmla="*/ 7479 w 12222048"/>
              <a:gd name="connsiteY0" fmla="*/ 0 h 5725889"/>
              <a:gd name="connsiteX1" fmla="*/ 12222048 w 12222048"/>
              <a:gd name="connsiteY1" fmla="*/ 0 h 5725889"/>
              <a:gd name="connsiteX2" fmla="*/ 12194233 w 12222048"/>
              <a:gd name="connsiteY2" fmla="*/ 5220859 h 5725889"/>
              <a:gd name="connsiteX3" fmla="*/ 8799405 w 12222048"/>
              <a:gd name="connsiteY3" fmla="*/ 5244935 h 5725889"/>
              <a:gd name="connsiteX4" fmla="*/ 6327299 w 12222048"/>
              <a:gd name="connsiteY4" fmla="*/ 5585631 h 5725889"/>
              <a:gd name="connsiteX5" fmla="*/ 2880356 w 12222048"/>
              <a:gd name="connsiteY5" fmla="*/ 5709933 h 5725889"/>
              <a:gd name="connsiteX6" fmla="*/ 0 w 12222048"/>
              <a:gd name="connsiteY6" fmla="*/ 5250573 h 5725889"/>
              <a:gd name="connsiteX7" fmla="*/ 7479 w 12222048"/>
              <a:gd name="connsiteY7" fmla="*/ 0 h 5725889"/>
              <a:gd name="connsiteX0" fmla="*/ 7479 w 12222048"/>
              <a:gd name="connsiteY0" fmla="*/ 0 h 5725565"/>
              <a:gd name="connsiteX1" fmla="*/ 12222048 w 12222048"/>
              <a:gd name="connsiteY1" fmla="*/ 0 h 5725565"/>
              <a:gd name="connsiteX2" fmla="*/ 12194233 w 12222048"/>
              <a:gd name="connsiteY2" fmla="*/ 5220859 h 5725565"/>
              <a:gd name="connsiteX3" fmla="*/ 8792478 w 12222048"/>
              <a:gd name="connsiteY3" fmla="*/ 5265717 h 5725565"/>
              <a:gd name="connsiteX4" fmla="*/ 6327299 w 12222048"/>
              <a:gd name="connsiteY4" fmla="*/ 5585631 h 5725565"/>
              <a:gd name="connsiteX5" fmla="*/ 2880356 w 12222048"/>
              <a:gd name="connsiteY5" fmla="*/ 5709933 h 5725565"/>
              <a:gd name="connsiteX6" fmla="*/ 0 w 12222048"/>
              <a:gd name="connsiteY6" fmla="*/ 5250573 h 5725565"/>
              <a:gd name="connsiteX7" fmla="*/ 7479 w 12222048"/>
              <a:gd name="connsiteY7" fmla="*/ 0 h 5725565"/>
              <a:gd name="connsiteX0" fmla="*/ 13054 w 12227623"/>
              <a:gd name="connsiteY0" fmla="*/ 0 h 5724862"/>
              <a:gd name="connsiteX1" fmla="*/ 12227623 w 12227623"/>
              <a:gd name="connsiteY1" fmla="*/ 0 h 5724862"/>
              <a:gd name="connsiteX2" fmla="*/ 12199808 w 12227623"/>
              <a:gd name="connsiteY2" fmla="*/ 5220859 h 5724862"/>
              <a:gd name="connsiteX3" fmla="*/ 8798053 w 12227623"/>
              <a:gd name="connsiteY3" fmla="*/ 5265717 h 5724862"/>
              <a:gd name="connsiteX4" fmla="*/ 6332874 w 12227623"/>
              <a:gd name="connsiteY4" fmla="*/ 5585631 h 5724862"/>
              <a:gd name="connsiteX5" fmla="*/ 2885931 w 12227623"/>
              <a:gd name="connsiteY5" fmla="*/ 5709933 h 5724862"/>
              <a:gd name="connsiteX6" fmla="*/ 0 w 12227623"/>
              <a:gd name="connsiteY6" fmla="*/ 5261724 h 5724862"/>
              <a:gd name="connsiteX7" fmla="*/ 13054 w 12227623"/>
              <a:gd name="connsiteY7" fmla="*/ 0 h 5724862"/>
              <a:gd name="connsiteX0" fmla="*/ 13054 w 12227623"/>
              <a:gd name="connsiteY0" fmla="*/ 0 h 5726504"/>
              <a:gd name="connsiteX1" fmla="*/ 12227623 w 12227623"/>
              <a:gd name="connsiteY1" fmla="*/ 0 h 5726504"/>
              <a:gd name="connsiteX2" fmla="*/ 12199808 w 12227623"/>
              <a:gd name="connsiteY2" fmla="*/ 5220859 h 5726504"/>
              <a:gd name="connsiteX3" fmla="*/ 8798053 w 12227623"/>
              <a:gd name="connsiteY3" fmla="*/ 5265717 h 5726504"/>
              <a:gd name="connsiteX4" fmla="*/ 6332874 w 12227623"/>
              <a:gd name="connsiteY4" fmla="*/ 5585631 h 5726504"/>
              <a:gd name="connsiteX5" fmla="*/ 2885931 w 12227623"/>
              <a:gd name="connsiteY5" fmla="*/ 5709933 h 5726504"/>
              <a:gd name="connsiteX6" fmla="*/ 0 w 12227623"/>
              <a:gd name="connsiteY6" fmla="*/ 5261724 h 5726504"/>
              <a:gd name="connsiteX7" fmla="*/ 13054 w 12227623"/>
              <a:gd name="connsiteY7" fmla="*/ 0 h 5726504"/>
              <a:gd name="connsiteX0" fmla="*/ 13054 w 12227623"/>
              <a:gd name="connsiteY0" fmla="*/ 0 h 5726504"/>
              <a:gd name="connsiteX1" fmla="*/ 12227623 w 12227623"/>
              <a:gd name="connsiteY1" fmla="*/ 0 h 5726504"/>
              <a:gd name="connsiteX2" fmla="*/ 12199808 w 12227623"/>
              <a:gd name="connsiteY2" fmla="*/ 5220859 h 5726504"/>
              <a:gd name="connsiteX3" fmla="*/ 8798053 w 12227623"/>
              <a:gd name="connsiteY3" fmla="*/ 5265717 h 5726504"/>
              <a:gd name="connsiteX4" fmla="*/ 6332874 w 12227623"/>
              <a:gd name="connsiteY4" fmla="*/ 5585631 h 5726504"/>
              <a:gd name="connsiteX5" fmla="*/ 2885931 w 12227623"/>
              <a:gd name="connsiteY5" fmla="*/ 5709933 h 5726504"/>
              <a:gd name="connsiteX6" fmla="*/ 0 w 12227623"/>
              <a:gd name="connsiteY6" fmla="*/ 5261724 h 5726504"/>
              <a:gd name="connsiteX7" fmla="*/ 13054 w 12227623"/>
              <a:gd name="connsiteY7" fmla="*/ 0 h 5726504"/>
              <a:gd name="connsiteX0" fmla="*/ 13054 w 12227623"/>
              <a:gd name="connsiteY0" fmla="*/ 0 h 5713374"/>
              <a:gd name="connsiteX1" fmla="*/ 12227623 w 12227623"/>
              <a:gd name="connsiteY1" fmla="*/ 0 h 5713374"/>
              <a:gd name="connsiteX2" fmla="*/ 12199808 w 12227623"/>
              <a:gd name="connsiteY2" fmla="*/ 5220859 h 5713374"/>
              <a:gd name="connsiteX3" fmla="*/ 8798053 w 12227623"/>
              <a:gd name="connsiteY3" fmla="*/ 5265717 h 5713374"/>
              <a:gd name="connsiteX4" fmla="*/ 6326248 w 12227623"/>
              <a:gd name="connsiteY4" fmla="*/ 5453109 h 5713374"/>
              <a:gd name="connsiteX5" fmla="*/ 2885931 w 12227623"/>
              <a:gd name="connsiteY5" fmla="*/ 5709933 h 5713374"/>
              <a:gd name="connsiteX6" fmla="*/ 0 w 12227623"/>
              <a:gd name="connsiteY6" fmla="*/ 5261724 h 5713374"/>
              <a:gd name="connsiteX7" fmla="*/ 13054 w 12227623"/>
              <a:gd name="connsiteY7" fmla="*/ 0 h 5713374"/>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7016"/>
              <a:gd name="connsiteX1" fmla="*/ 12227623 w 12227623"/>
              <a:gd name="connsiteY1" fmla="*/ 0 h 5727016"/>
              <a:gd name="connsiteX2" fmla="*/ 12199808 w 12227623"/>
              <a:gd name="connsiteY2" fmla="*/ 5220859 h 5727016"/>
              <a:gd name="connsiteX3" fmla="*/ 8804679 w 12227623"/>
              <a:gd name="connsiteY3" fmla="*/ 5272343 h 5727016"/>
              <a:gd name="connsiteX4" fmla="*/ 6213604 w 12227623"/>
              <a:gd name="connsiteY4" fmla="*/ 5598882 h 5727016"/>
              <a:gd name="connsiteX5" fmla="*/ 2885931 w 12227623"/>
              <a:gd name="connsiteY5" fmla="*/ 5709933 h 5727016"/>
              <a:gd name="connsiteX6" fmla="*/ 0 w 12227623"/>
              <a:gd name="connsiteY6" fmla="*/ 5261724 h 5727016"/>
              <a:gd name="connsiteX7" fmla="*/ 13054 w 12227623"/>
              <a:gd name="connsiteY7" fmla="*/ 0 h 5727016"/>
              <a:gd name="connsiteX0" fmla="*/ 13054 w 12227623"/>
              <a:gd name="connsiteY0" fmla="*/ 0 h 5729371"/>
              <a:gd name="connsiteX1" fmla="*/ 12227623 w 12227623"/>
              <a:gd name="connsiteY1" fmla="*/ 0 h 5729371"/>
              <a:gd name="connsiteX2" fmla="*/ 12199808 w 12227623"/>
              <a:gd name="connsiteY2" fmla="*/ 5220859 h 5729371"/>
              <a:gd name="connsiteX3" fmla="*/ 8804679 w 12227623"/>
              <a:gd name="connsiteY3" fmla="*/ 5272343 h 5729371"/>
              <a:gd name="connsiteX4" fmla="*/ 6213604 w 12227623"/>
              <a:gd name="connsiteY4" fmla="*/ 5598882 h 5729371"/>
              <a:gd name="connsiteX5" fmla="*/ 2885931 w 12227623"/>
              <a:gd name="connsiteY5" fmla="*/ 5709933 h 5729371"/>
              <a:gd name="connsiteX6" fmla="*/ 0 w 12227623"/>
              <a:gd name="connsiteY6" fmla="*/ 5261724 h 5729371"/>
              <a:gd name="connsiteX7" fmla="*/ 13054 w 12227623"/>
              <a:gd name="connsiteY7" fmla="*/ 0 h 5729371"/>
              <a:gd name="connsiteX0" fmla="*/ 13054 w 12227623"/>
              <a:gd name="connsiteY0" fmla="*/ 0 h 5729371"/>
              <a:gd name="connsiteX1" fmla="*/ 12227623 w 12227623"/>
              <a:gd name="connsiteY1" fmla="*/ 0 h 5729371"/>
              <a:gd name="connsiteX2" fmla="*/ 12199808 w 12227623"/>
              <a:gd name="connsiteY2" fmla="*/ 5220859 h 5729371"/>
              <a:gd name="connsiteX3" fmla="*/ 8804679 w 12227623"/>
              <a:gd name="connsiteY3" fmla="*/ 5272343 h 5729371"/>
              <a:gd name="connsiteX4" fmla="*/ 6213604 w 12227623"/>
              <a:gd name="connsiteY4" fmla="*/ 5598882 h 5729371"/>
              <a:gd name="connsiteX5" fmla="*/ 2885931 w 12227623"/>
              <a:gd name="connsiteY5" fmla="*/ 5709933 h 5729371"/>
              <a:gd name="connsiteX6" fmla="*/ 0 w 12227623"/>
              <a:gd name="connsiteY6" fmla="*/ 5261724 h 5729371"/>
              <a:gd name="connsiteX7" fmla="*/ 13054 w 12227623"/>
              <a:gd name="connsiteY7" fmla="*/ 0 h 5729371"/>
              <a:gd name="connsiteX0" fmla="*/ 13054 w 12227623"/>
              <a:gd name="connsiteY0" fmla="*/ 0 h 5729371"/>
              <a:gd name="connsiteX1" fmla="*/ 12227623 w 12227623"/>
              <a:gd name="connsiteY1" fmla="*/ 0 h 5729371"/>
              <a:gd name="connsiteX2" fmla="*/ 12186556 w 12227623"/>
              <a:gd name="connsiteY2" fmla="*/ 5227485 h 5729371"/>
              <a:gd name="connsiteX3" fmla="*/ 8804679 w 12227623"/>
              <a:gd name="connsiteY3" fmla="*/ 5272343 h 5729371"/>
              <a:gd name="connsiteX4" fmla="*/ 6213604 w 12227623"/>
              <a:gd name="connsiteY4" fmla="*/ 5598882 h 5729371"/>
              <a:gd name="connsiteX5" fmla="*/ 2885931 w 12227623"/>
              <a:gd name="connsiteY5" fmla="*/ 5709933 h 5729371"/>
              <a:gd name="connsiteX6" fmla="*/ 0 w 12227623"/>
              <a:gd name="connsiteY6" fmla="*/ 5261724 h 5729371"/>
              <a:gd name="connsiteX7" fmla="*/ 13054 w 12227623"/>
              <a:gd name="connsiteY7" fmla="*/ 0 h 5729371"/>
              <a:gd name="connsiteX0" fmla="*/ 13054 w 12227623"/>
              <a:gd name="connsiteY0" fmla="*/ 0 h 5729371"/>
              <a:gd name="connsiteX1" fmla="*/ 12227623 w 12227623"/>
              <a:gd name="connsiteY1" fmla="*/ 0 h 5729371"/>
              <a:gd name="connsiteX2" fmla="*/ 12186556 w 12227623"/>
              <a:gd name="connsiteY2" fmla="*/ 5227485 h 5729371"/>
              <a:gd name="connsiteX3" fmla="*/ 8804679 w 12227623"/>
              <a:gd name="connsiteY3" fmla="*/ 5272343 h 5729371"/>
              <a:gd name="connsiteX4" fmla="*/ 6213604 w 12227623"/>
              <a:gd name="connsiteY4" fmla="*/ 5598882 h 5729371"/>
              <a:gd name="connsiteX5" fmla="*/ 2885931 w 12227623"/>
              <a:gd name="connsiteY5" fmla="*/ 5709933 h 5729371"/>
              <a:gd name="connsiteX6" fmla="*/ 0 w 12227623"/>
              <a:gd name="connsiteY6" fmla="*/ 5261724 h 5729371"/>
              <a:gd name="connsiteX7" fmla="*/ 13054 w 12227623"/>
              <a:gd name="connsiteY7" fmla="*/ 0 h 5729371"/>
              <a:gd name="connsiteX0" fmla="*/ 13054 w 12227623"/>
              <a:gd name="connsiteY0" fmla="*/ 0 h 5729371"/>
              <a:gd name="connsiteX1" fmla="*/ 12227623 w 12227623"/>
              <a:gd name="connsiteY1" fmla="*/ 0 h 5729371"/>
              <a:gd name="connsiteX2" fmla="*/ 12186556 w 12227623"/>
              <a:gd name="connsiteY2" fmla="*/ 5227485 h 5729371"/>
              <a:gd name="connsiteX3" fmla="*/ 8804679 w 12227623"/>
              <a:gd name="connsiteY3" fmla="*/ 5272343 h 5729371"/>
              <a:gd name="connsiteX4" fmla="*/ 6213604 w 12227623"/>
              <a:gd name="connsiteY4" fmla="*/ 5598882 h 5729371"/>
              <a:gd name="connsiteX5" fmla="*/ 2885931 w 12227623"/>
              <a:gd name="connsiteY5" fmla="*/ 5709933 h 5729371"/>
              <a:gd name="connsiteX6" fmla="*/ 0 w 12227623"/>
              <a:gd name="connsiteY6" fmla="*/ 5261724 h 5729371"/>
              <a:gd name="connsiteX7" fmla="*/ 13054 w 12227623"/>
              <a:gd name="connsiteY7" fmla="*/ 0 h 5729371"/>
              <a:gd name="connsiteX0" fmla="*/ 13054 w 12227623"/>
              <a:gd name="connsiteY0" fmla="*/ 0 h 5726783"/>
              <a:gd name="connsiteX1" fmla="*/ 12227623 w 12227623"/>
              <a:gd name="connsiteY1" fmla="*/ 0 h 5726783"/>
              <a:gd name="connsiteX2" fmla="*/ 12186556 w 12227623"/>
              <a:gd name="connsiteY2" fmla="*/ 5227485 h 5726783"/>
              <a:gd name="connsiteX3" fmla="*/ 8811305 w 12227623"/>
              <a:gd name="connsiteY3" fmla="*/ 5285595 h 5726783"/>
              <a:gd name="connsiteX4" fmla="*/ 6213604 w 12227623"/>
              <a:gd name="connsiteY4" fmla="*/ 5598882 h 5726783"/>
              <a:gd name="connsiteX5" fmla="*/ 2885931 w 12227623"/>
              <a:gd name="connsiteY5" fmla="*/ 5709933 h 5726783"/>
              <a:gd name="connsiteX6" fmla="*/ 0 w 12227623"/>
              <a:gd name="connsiteY6" fmla="*/ 5261724 h 5726783"/>
              <a:gd name="connsiteX7" fmla="*/ 13054 w 12227623"/>
              <a:gd name="connsiteY7" fmla="*/ 0 h 5726783"/>
              <a:gd name="connsiteX0" fmla="*/ 13054 w 12227623"/>
              <a:gd name="connsiteY0" fmla="*/ 0 h 5726783"/>
              <a:gd name="connsiteX1" fmla="*/ 12227623 w 12227623"/>
              <a:gd name="connsiteY1" fmla="*/ 0 h 5726783"/>
              <a:gd name="connsiteX2" fmla="*/ 12186556 w 12227623"/>
              <a:gd name="connsiteY2" fmla="*/ 5227485 h 5726783"/>
              <a:gd name="connsiteX3" fmla="*/ 8811305 w 12227623"/>
              <a:gd name="connsiteY3" fmla="*/ 5285595 h 5726783"/>
              <a:gd name="connsiteX4" fmla="*/ 6213604 w 12227623"/>
              <a:gd name="connsiteY4" fmla="*/ 5598882 h 5726783"/>
              <a:gd name="connsiteX5" fmla="*/ 2885931 w 12227623"/>
              <a:gd name="connsiteY5" fmla="*/ 5709933 h 5726783"/>
              <a:gd name="connsiteX6" fmla="*/ 0 w 12227623"/>
              <a:gd name="connsiteY6" fmla="*/ 5261724 h 5726783"/>
              <a:gd name="connsiteX7" fmla="*/ 13054 w 12227623"/>
              <a:gd name="connsiteY7" fmla="*/ 0 h 5726783"/>
              <a:gd name="connsiteX0" fmla="*/ 41 w 12214610"/>
              <a:gd name="connsiteY0" fmla="*/ 0 h 5725488"/>
              <a:gd name="connsiteX1" fmla="*/ 12214610 w 12214610"/>
              <a:gd name="connsiteY1" fmla="*/ 0 h 5725488"/>
              <a:gd name="connsiteX2" fmla="*/ 12173543 w 12214610"/>
              <a:gd name="connsiteY2" fmla="*/ 5227485 h 5725488"/>
              <a:gd name="connsiteX3" fmla="*/ 8798292 w 12214610"/>
              <a:gd name="connsiteY3" fmla="*/ 5285595 h 5725488"/>
              <a:gd name="connsiteX4" fmla="*/ 6200591 w 12214610"/>
              <a:gd name="connsiteY4" fmla="*/ 5598882 h 5725488"/>
              <a:gd name="connsiteX5" fmla="*/ 2872918 w 12214610"/>
              <a:gd name="connsiteY5" fmla="*/ 5709933 h 5725488"/>
              <a:gd name="connsiteX6" fmla="*/ 6865 w 12214610"/>
              <a:gd name="connsiteY6" fmla="*/ 5281602 h 5725488"/>
              <a:gd name="connsiteX7" fmla="*/ 41 w 12214610"/>
              <a:gd name="connsiteY7" fmla="*/ 0 h 5725488"/>
              <a:gd name="connsiteX0" fmla="*/ 41 w 12214610"/>
              <a:gd name="connsiteY0" fmla="*/ 0 h 5725488"/>
              <a:gd name="connsiteX1" fmla="*/ 12214610 w 12214610"/>
              <a:gd name="connsiteY1" fmla="*/ 0 h 5725488"/>
              <a:gd name="connsiteX2" fmla="*/ 12173543 w 12214610"/>
              <a:gd name="connsiteY2" fmla="*/ 5227485 h 5725488"/>
              <a:gd name="connsiteX3" fmla="*/ 8798292 w 12214610"/>
              <a:gd name="connsiteY3" fmla="*/ 5285595 h 5725488"/>
              <a:gd name="connsiteX4" fmla="*/ 6200591 w 12214610"/>
              <a:gd name="connsiteY4" fmla="*/ 5598882 h 5725488"/>
              <a:gd name="connsiteX5" fmla="*/ 2872918 w 12214610"/>
              <a:gd name="connsiteY5" fmla="*/ 5709933 h 5725488"/>
              <a:gd name="connsiteX6" fmla="*/ 6865 w 12214610"/>
              <a:gd name="connsiteY6" fmla="*/ 5281602 h 5725488"/>
              <a:gd name="connsiteX7" fmla="*/ 41 w 12214610"/>
              <a:gd name="connsiteY7" fmla="*/ 0 h 5725488"/>
              <a:gd name="connsiteX0" fmla="*/ 175 w 12214744"/>
              <a:gd name="connsiteY0" fmla="*/ 0 h 5725918"/>
              <a:gd name="connsiteX1" fmla="*/ 12214744 w 12214744"/>
              <a:gd name="connsiteY1" fmla="*/ 0 h 5725918"/>
              <a:gd name="connsiteX2" fmla="*/ 12173677 w 12214744"/>
              <a:gd name="connsiteY2" fmla="*/ 5227485 h 5725918"/>
              <a:gd name="connsiteX3" fmla="*/ 8798426 w 12214744"/>
              <a:gd name="connsiteY3" fmla="*/ 5285595 h 5725918"/>
              <a:gd name="connsiteX4" fmla="*/ 6200725 w 12214744"/>
              <a:gd name="connsiteY4" fmla="*/ 5598882 h 5725918"/>
              <a:gd name="connsiteX5" fmla="*/ 2873052 w 12214744"/>
              <a:gd name="connsiteY5" fmla="*/ 5709933 h 5725918"/>
              <a:gd name="connsiteX6" fmla="*/ 373 w 12214744"/>
              <a:gd name="connsiteY6" fmla="*/ 5274976 h 5725918"/>
              <a:gd name="connsiteX7" fmla="*/ 175 w 12214744"/>
              <a:gd name="connsiteY7" fmla="*/ 0 h 5725918"/>
              <a:gd name="connsiteX0" fmla="*/ 175 w 12214744"/>
              <a:gd name="connsiteY0" fmla="*/ 0 h 5725918"/>
              <a:gd name="connsiteX1" fmla="*/ 12214744 w 12214744"/>
              <a:gd name="connsiteY1" fmla="*/ 0 h 5725918"/>
              <a:gd name="connsiteX2" fmla="*/ 12173677 w 12214744"/>
              <a:gd name="connsiteY2" fmla="*/ 5227485 h 5725918"/>
              <a:gd name="connsiteX3" fmla="*/ 8798426 w 12214744"/>
              <a:gd name="connsiteY3" fmla="*/ 5285595 h 5725918"/>
              <a:gd name="connsiteX4" fmla="*/ 6200725 w 12214744"/>
              <a:gd name="connsiteY4" fmla="*/ 5598882 h 5725918"/>
              <a:gd name="connsiteX5" fmla="*/ 2873052 w 12214744"/>
              <a:gd name="connsiteY5" fmla="*/ 5709933 h 5725918"/>
              <a:gd name="connsiteX6" fmla="*/ 373 w 12214744"/>
              <a:gd name="connsiteY6" fmla="*/ 5274976 h 5725918"/>
              <a:gd name="connsiteX7" fmla="*/ 175 w 12214744"/>
              <a:gd name="connsiteY7" fmla="*/ 0 h 5725918"/>
              <a:gd name="connsiteX0" fmla="*/ 175 w 12214744"/>
              <a:gd name="connsiteY0" fmla="*/ 0 h 5729038"/>
              <a:gd name="connsiteX1" fmla="*/ 12214744 w 12214744"/>
              <a:gd name="connsiteY1" fmla="*/ 0 h 5729038"/>
              <a:gd name="connsiteX2" fmla="*/ 12173677 w 12214744"/>
              <a:gd name="connsiteY2" fmla="*/ 5227485 h 5729038"/>
              <a:gd name="connsiteX3" fmla="*/ 8798426 w 12214744"/>
              <a:gd name="connsiteY3" fmla="*/ 5285595 h 5729038"/>
              <a:gd name="connsiteX4" fmla="*/ 6200725 w 12214744"/>
              <a:gd name="connsiteY4" fmla="*/ 5598882 h 5729038"/>
              <a:gd name="connsiteX5" fmla="*/ 2873052 w 12214744"/>
              <a:gd name="connsiteY5" fmla="*/ 5709933 h 5729038"/>
              <a:gd name="connsiteX6" fmla="*/ 373 w 12214744"/>
              <a:gd name="connsiteY6" fmla="*/ 5274976 h 5729038"/>
              <a:gd name="connsiteX7" fmla="*/ 175 w 12214744"/>
              <a:gd name="connsiteY7" fmla="*/ 0 h 5729038"/>
              <a:gd name="connsiteX0" fmla="*/ 175 w 12214744"/>
              <a:gd name="connsiteY0" fmla="*/ 0 h 5729038"/>
              <a:gd name="connsiteX1" fmla="*/ 12214744 w 12214744"/>
              <a:gd name="connsiteY1" fmla="*/ 0 h 5729038"/>
              <a:gd name="connsiteX2" fmla="*/ 12200181 w 12214744"/>
              <a:gd name="connsiteY2" fmla="*/ 5234111 h 5729038"/>
              <a:gd name="connsiteX3" fmla="*/ 8798426 w 12214744"/>
              <a:gd name="connsiteY3" fmla="*/ 5285595 h 5729038"/>
              <a:gd name="connsiteX4" fmla="*/ 6200725 w 12214744"/>
              <a:gd name="connsiteY4" fmla="*/ 5598882 h 5729038"/>
              <a:gd name="connsiteX5" fmla="*/ 2873052 w 12214744"/>
              <a:gd name="connsiteY5" fmla="*/ 5709933 h 5729038"/>
              <a:gd name="connsiteX6" fmla="*/ 373 w 12214744"/>
              <a:gd name="connsiteY6" fmla="*/ 5274976 h 5729038"/>
              <a:gd name="connsiteX7" fmla="*/ 175 w 12214744"/>
              <a:gd name="connsiteY7" fmla="*/ 0 h 5729038"/>
              <a:gd name="connsiteX0" fmla="*/ 175 w 12214744"/>
              <a:gd name="connsiteY0" fmla="*/ 0 h 5729038"/>
              <a:gd name="connsiteX1" fmla="*/ 12214744 w 12214744"/>
              <a:gd name="connsiteY1" fmla="*/ 0 h 5729038"/>
              <a:gd name="connsiteX2" fmla="*/ 12200181 w 12214744"/>
              <a:gd name="connsiteY2" fmla="*/ 5234111 h 5729038"/>
              <a:gd name="connsiteX3" fmla="*/ 8798426 w 12214744"/>
              <a:gd name="connsiteY3" fmla="*/ 5285595 h 5729038"/>
              <a:gd name="connsiteX4" fmla="*/ 6200725 w 12214744"/>
              <a:gd name="connsiteY4" fmla="*/ 5598882 h 5729038"/>
              <a:gd name="connsiteX5" fmla="*/ 2873052 w 12214744"/>
              <a:gd name="connsiteY5" fmla="*/ 5709933 h 5729038"/>
              <a:gd name="connsiteX6" fmla="*/ 373 w 12214744"/>
              <a:gd name="connsiteY6" fmla="*/ 5274976 h 5729038"/>
              <a:gd name="connsiteX7" fmla="*/ 175 w 12214744"/>
              <a:gd name="connsiteY7" fmla="*/ 0 h 5729038"/>
              <a:gd name="connsiteX0" fmla="*/ 175 w 12214744"/>
              <a:gd name="connsiteY0" fmla="*/ 0 h 5728454"/>
              <a:gd name="connsiteX1" fmla="*/ 12214744 w 12214744"/>
              <a:gd name="connsiteY1" fmla="*/ 0 h 5728454"/>
              <a:gd name="connsiteX2" fmla="*/ 12200181 w 12214744"/>
              <a:gd name="connsiteY2" fmla="*/ 5234111 h 5728454"/>
              <a:gd name="connsiteX3" fmla="*/ 8752044 w 12214744"/>
              <a:gd name="connsiteY3" fmla="*/ 5153073 h 5728454"/>
              <a:gd name="connsiteX4" fmla="*/ 6200725 w 12214744"/>
              <a:gd name="connsiteY4" fmla="*/ 5598882 h 5728454"/>
              <a:gd name="connsiteX5" fmla="*/ 2873052 w 12214744"/>
              <a:gd name="connsiteY5" fmla="*/ 5709933 h 5728454"/>
              <a:gd name="connsiteX6" fmla="*/ 373 w 12214744"/>
              <a:gd name="connsiteY6" fmla="*/ 5274976 h 5728454"/>
              <a:gd name="connsiteX7" fmla="*/ 175 w 12214744"/>
              <a:gd name="connsiteY7" fmla="*/ 0 h 5728454"/>
              <a:gd name="connsiteX0" fmla="*/ 175 w 12214744"/>
              <a:gd name="connsiteY0" fmla="*/ 0 h 5726146"/>
              <a:gd name="connsiteX1" fmla="*/ 12214744 w 12214744"/>
              <a:gd name="connsiteY1" fmla="*/ 0 h 5726146"/>
              <a:gd name="connsiteX2" fmla="*/ 12200181 w 12214744"/>
              <a:gd name="connsiteY2" fmla="*/ 5234111 h 5726146"/>
              <a:gd name="connsiteX3" fmla="*/ 8785174 w 12214744"/>
              <a:gd name="connsiteY3" fmla="*/ 5272343 h 5726146"/>
              <a:gd name="connsiteX4" fmla="*/ 6200725 w 12214744"/>
              <a:gd name="connsiteY4" fmla="*/ 5598882 h 5726146"/>
              <a:gd name="connsiteX5" fmla="*/ 2873052 w 12214744"/>
              <a:gd name="connsiteY5" fmla="*/ 5709933 h 5726146"/>
              <a:gd name="connsiteX6" fmla="*/ 373 w 12214744"/>
              <a:gd name="connsiteY6" fmla="*/ 5274976 h 5726146"/>
              <a:gd name="connsiteX7" fmla="*/ 175 w 12214744"/>
              <a:gd name="connsiteY7" fmla="*/ 0 h 5726146"/>
              <a:gd name="connsiteX0" fmla="*/ 175 w 12214744"/>
              <a:gd name="connsiteY0" fmla="*/ 0 h 5726146"/>
              <a:gd name="connsiteX1" fmla="*/ 12214744 w 12214744"/>
              <a:gd name="connsiteY1" fmla="*/ 0 h 5726146"/>
              <a:gd name="connsiteX2" fmla="*/ 12200181 w 12214744"/>
              <a:gd name="connsiteY2" fmla="*/ 5234111 h 5726146"/>
              <a:gd name="connsiteX3" fmla="*/ 8785174 w 12214744"/>
              <a:gd name="connsiteY3" fmla="*/ 5272343 h 5726146"/>
              <a:gd name="connsiteX4" fmla="*/ 6200725 w 12214744"/>
              <a:gd name="connsiteY4" fmla="*/ 5598882 h 5726146"/>
              <a:gd name="connsiteX5" fmla="*/ 2873052 w 12214744"/>
              <a:gd name="connsiteY5" fmla="*/ 5709933 h 5726146"/>
              <a:gd name="connsiteX6" fmla="*/ 373 w 12214744"/>
              <a:gd name="connsiteY6" fmla="*/ 5274976 h 5726146"/>
              <a:gd name="connsiteX7" fmla="*/ 175 w 12214744"/>
              <a:gd name="connsiteY7" fmla="*/ 0 h 5726146"/>
              <a:gd name="connsiteX0" fmla="*/ 175 w 12214744"/>
              <a:gd name="connsiteY0" fmla="*/ 0 h 5729340"/>
              <a:gd name="connsiteX1" fmla="*/ 12214744 w 12214744"/>
              <a:gd name="connsiteY1" fmla="*/ 0 h 5729340"/>
              <a:gd name="connsiteX2" fmla="*/ 12200181 w 12214744"/>
              <a:gd name="connsiteY2" fmla="*/ 5234111 h 5729340"/>
              <a:gd name="connsiteX3" fmla="*/ 8785174 w 12214744"/>
              <a:gd name="connsiteY3" fmla="*/ 5272343 h 5729340"/>
              <a:gd name="connsiteX4" fmla="*/ 6200725 w 12214744"/>
              <a:gd name="connsiteY4" fmla="*/ 5598882 h 5729340"/>
              <a:gd name="connsiteX5" fmla="*/ 2873052 w 12214744"/>
              <a:gd name="connsiteY5" fmla="*/ 5709933 h 5729340"/>
              <a:gd name="connsiteX6" fmla="*/ 373 w 12214744"/>
              <a:gd name="connsiteY6" fmla="*/ 5274976 h 5729340"/>
              <a:gd name="connsiteX7" fmla="*/ 175 w 12214744"/>
              <a:gd name="connsiteY7" fmla="*/ 0 h 5729340"/>
              <a:gd name="connsiteX0" fmla="*/ 175 w 12214744"/>
              <a:gd name="connsiteY0" fmla="*/ 358346 h 6087686"/>
              <a:gd name="connsiteX1" fmla="*/ 12214744 w 12214744"/>
              <a:gd name="connsiteY1" fmla="*/ 0 h 6087686"/>
              <a:gd name="connsiteX2" fmla="*/ 12200181 w 12214744"/>
              <a:gd name="connsiteY2" fmla="*/ 5592457 h 6087686"/>
              <a:gd name="connsiteX3" fmla="*/ 8785174 w 12214744"/>
              <a:gd name="connsiteY3" fmla="*/ 5630689 h 6087686"/>
              <a:gd name="connsiteX4" fmla="*/ 6200725 w 12214744"/>
              <a:gd name="connsiteY4" fmla="*/ 5957228 h 6087686"/>
              <a:gd name="connsiteX5" fmla="*/ 2873052 w 12214744"/>
              <a:gd name="connsiteY5" fmla="*/ 6068279 h 6087686"/>
              <a:gd name="connsiteX6" fmla="*/ 373 w 12214744"/>
              <a:gd name="connsiteY6" fmla="*/ 5633322 h 6087686"/>
              <a:gd name="connsiteX7" fmla="*/ 175 w 12214744"/>
              <a:gd name="connsiteY7" fmla="*/ 358346 h 6087686"/>
              <a:gd name="connsiteX0" fmla="*/ 175 w 12214744"/>
              <a:gd name="connsiteY0" fmla="*/ 0 h 6112399"/>
              <a:gd name="connsiteX1" fmla="*/ 12214744 w 12214744"/>
              <a:gd name="connsiteY1" fmla="*/ 24713 h 6112399"/>
              <a:gd name="connsiteX2" fmla="*/ 12200181 w 12214744"/>
              <a:gd name="connsiteY2" fmla="*/ 5617170 h 6112399"/>
              <a:gd name="connsiteX3" fmla="*/ 8785174 w 12214744"/>
              <a:gd name="connsiteY3" fmla="*/ 5655402 h 6112399"/>
              <a:gd name="connsiteX4" fmla="*/ 6200725 w 12214744"/>
              <a:gd name="connsiteY4" fmla="*/ 5981941 h 6112399"/>
              <a:gd name="connsiteX5" fmla="*/ 2873052 w 12214744"/>
              <a:gd name="connsiteY5" fmla="*/ 6092992 h 6112399"/>
              <a:gd name="connsiteX6" fmla="*/ 373 w 12214744"/>
              <a:gd name="connsiteY6" fmla="*/ 5658035 h 6112399"/>
              <a:gd name="connsiteX7" fmla="*/ 175 w 12214744"/>
              <a:gd name="connsiteY7" fmla="*/ 0 h 6112399"/>
              <a:gd name="connsiteX0" fmla="*/ 175 w 12214744"/>
              <a:gd name="connsiteY0" fmla="*/ 0 h 6112399"/>
              <a:gd name="connsiteX1" fmla="*/ 12214744 w 12214744"/>
              <a:gd name="connsiteY1" fmla="*/ 37070 h 6112399"/>
              <a:gd name="connsiteX2" fmla="*/ 12200181 w 12214744"/>
              <a:gd name="connsiteY2" fmla="*/ 5617170 h 6112399"/>
              <a:gd name="connsiteX3" fmla="*/ 8785174 w 12214744"/>
              <a:gd name="connsiteY3" fmla="*/ 5655402 h 6112399"/>
              <a:gd name="connsiteX4" fmla="*/ 6200725 w 12214744"/>
              <a:gd name="connsiteY4" fmla="*/ 5981941 h 6112399"/>
              <a:gd name="connsiteX5" fmla="*/ 2873052 w 12214744"/>
              <a:gd name="connsiteY5" fmla="*/ 6092992 h 6112399"/>
              <a:gd name="connsiteX6" fmla="*/ 373 w 12214744"/>
              <a:gd name="connsiteY6" fmla="*/ 5658035 h 6112399"/>
              <a:gd name="connsiteX7" fmla="*/ 175 w 12214744"/>
              <a:gd name="connsiteY7" fmla="*/ 0 h 6112399"/>
              <a:gd name="connsiteX0" fmla="*/ 175 w 12214744"/>
              <a:gd name="connsiteY0" fmla="*/ 0 h 6100042"/>
              <a:gd name="connsiteX1" fmla="*/ 12214744 w 12214744"/>
              <a:gd name="connsiteY1" fmla="*/ 24713 h 6100042"/>
              <a:gd name="connsiteX2" fmla="*/ 12200181 w 12214744"/>
              <a:gd name="connsiteY2" fmla="*/ 5604813 h 6100042"/>
              <a:gd name="connsiteX3" fmla="*/ 8785174 w 12214744"/>
              <a:gd name="connsiteY3" fmla="*/ 5643045 h 6100042"/>
              <a:gd name="connsiteX4" fmla="*/ 6200725 w 12214744"/>
              <a:gd name="connsiteY4" fmla="*/ 5969584 h 6100042"/>
              <a:gd name="connsiteX5" fmla="*/ 2873052 w 12214744"/>
              <a:gd name="connsiteY5" fmla="*/ 6080635 h 6100042"/>
              <a:gd name="connsiteX6" fmla="*/ 373 w 12214744"/>
              <a:gd name="connsiteY6" fmla="*/ 5645678 h 6100042"/>
              <a:gd name="connsiteX7" fmla="*/ 175 w 12214744"/>
              <a:gd name="connsiteY7" fmla="*/ 0 h 6100042"/>
              <a:gd name="connsiteX0" fmla="*/ 175 w 12214744"/>
              <a:gd name="connsiteY0" fmla="*/ 1 h 6100043"/>
              <a:gd name="connsiteX1" fmla="*/ 12214744 w 12214744"/>
              <a:gd name="connsiteY1" fmla="*/ 0 h 6100043"/>
              <a:gd name="connsiteX2" fmla="*/ 12200181 w 12214744"/>
              <a:gd name="connsiteY2" fmla="*/ 5604814 h 6100043"/>
              <a:gd name="connsiteX3" fmla="*/ 8785174 w 12214744"/>
              <a:gd name="connsiteY3" fmla="*/ 5643046 h 6100043"/>
              <a:gd name="connsiteX4" fmla="*/ 6200725 w 12214744"/>
              <a:gd name="connsiteY4" fmla="*/ 5969585 h 6100043"/>
              <a:gd name="connsiteX5" fmla="*/ 2873052 w 12214744"/>
              <a:gd name="connsiteY5" fmla="*/ 6080636 h 6100043"/>
              <a:gd name="connsiteX6" fmla="*/ 373 w 12214744"/>
              <a:gd name="connsiteY6" fmla="*/ 5645679 h 6100043"/>
              <a:gd name="connsiteX7" fmla="*/ 175 w 12214744"/>
              <a:gd name="connsiteY7" fmla="*/ 1 h 6100043"/>
              <a:gd name="connsiteX0" fmla="*/ 175 w 12214744"/>
              <a:gd name="connsiteY0" fmla="*/ 25401 h 6125443"/>
              <a:gd name="connsiteX1" fmla="*/ 12214744 w 12214744"/>
              <a:gd name="connsiteY1" fmla="*/ 0 h 6125443"/>
              <a:gd name="connsiteX2" fmla="*/ 12200181 w 12214744"/>
              <a:gd name="connsiteY2" fmla="*/ 5630214 h 6125443"/>
              <a:gd name="connsiteX3" fmla="*/ 8785174 w 12214744"/>
              <a:gd name="connsiteY3" fmla="*/ 5668446 h 6125443"/>
              <a:gd name="connsiteX4" fmla="*/ 6200725 w 12214744"/>
              <a:gd name="connsiteY4" fmla="*/ 5994985 h 6125443"/>
              <a:gd name="connsiteX5" fmla="*/ 2873052 w 12214744"/>
              <a:gd name="connsiteY5" fmla="*/ 6106036 h 6125443"/>
              <a:gd name="connsiteX6" fmla="*/ 373 w 12214744"/>
              <a:gd name="connsiteY6" fmla="*/ 5671079 h 6125443"/>
              <a:gd name="connsiteX7" fmla="*/ 175 w 12214744"/>
              <a:gd name="connsiteY7" fmla="*/ 25401 h 6125443"/>
              <a:gd name="connsiteX0" fmla="*/ 23 w 12227292"/>
              <a:gd name="connsiteY0" fmla="*/ 0 h 6150842"/>
              <a:gd name="connsiteX1" fmla="*/ 12227292 w 12227292"/>
              <a:gd name="connsiteY1" fmla="*/ 25399 h 6150842"/>
              <a:gd name="connsiteX2" fmla="*/ 12212729 w 12227292"/>
              <a:gd name="connsiteY2" fmla="*/ 5655613 h 6150842"/>
              <a:gd name="connsiteX3" fmla="*/ 8797722 w 12227292"/>
              <a:gd name="connsiteY3" fmla="*/ 5693845 h 6150842"/>
              <a:gd name="connsiteX4" fmla="*/ 6213273 w 12227292"/>
              <a:gd name="connsiteY4" fmla="*/ 6020384 h 6150842"/>
              <a:gd name="connsiteX5" fmla="*/ 2885600 w 12227292"/>
              <a:gd name="connsiteY5" fmla="*/ 6131435 h 6150842"/>
              <a:gd name="connsiteX6" fmla="*/ 12921 w 12227292"/>
              <a:gd name="connsiteY6" fmla="*/ 5696478 h 6150842"/>
              <a:gd name="connsiteX7" fmla="*/ 23 w 12227292"/>
              <a:gd name="connsiteY7" fmla="*/ 0 h 6150842"/>
              <a:gd name="connsiteX0" fmla="*/ 23 w 12227292"/>
              <a:gd name="connsiteY0" fmla="*/ 0 h 6150842"/>
              <a:gd name="connsiteX1" fmla="*/ 12227292 w 12227292"/>
              <a:gd name="connsiteY1" fmla="*/ 25399 h 6150842"/>
              <a:gd name="connsiteX2" fmla="*/ 12212729 w 12227292"/>
              <a:gd name="connsiteY2" fmla="*/ 5655613 h 6150842"/>
              <a:gd name="connsiteX3" fmla="*/ 8797722 w 12227292"/>
              <a:gd name="connsiteY3" fmla="*/ 5693845 h 6150842"/>
              <a:gd name="connsiteX4" fmla="*/ 6213273 w 12227292"/>
              <a:gd name="connsiteY4" fmla="*/ 6020384 h 6150842"/>
              <a:gd name="connsiteX5" fmla="*/ 2885600 w 12227292"/>
              <a:gd name="connsiteY5" fmla="*/ 6131435 h 6150842"/>
              <a:gd name="connsiteX6" fmla="*/ 12921 w 12227292"/>
              <a:gd name="connsiteY6" fmla="*/ 5696478 h 6150842"/>
              <a:gd name="connsiteX7" fmla="*/ 23 w 12227292"/>
              <a:gd name="connsiteY7" fmla="*/ 0 h 6150842"/>
              <a:gd name="connsiteX0" fmla="*/ 23 w 12227292"/>
              <a:gd name="connsiteY0" fmla="*/ 0 h 6138142"/>
              <a:gd name="connsiteX1" fmla="*/ 12227292 w 12227292"/>
              <a:gd name="connsiteY1" fmla="*/ 12699 h 6138142"/>
              <a:gd name="connsiteX2" fmla="*/ 12212729 w 12227292"/>
              <a:gd name="connsiteY2" fmla="*/ 5642913 h 6138142"/>
              <a:gd name="connsiteX3" fmla="*/ 8797722 w 12227292"/>
              <a:gd name="connsiteY3" fmla="*/ 5681145 h 6138142"/>
              <a:gd name="connsiteX4" fmla="*/ 6213273 w 12227292"/>
              <a:gd name="connsiteY4" fmla="*/ 6007684 h 6138142"/>
              <a:gd name="connsiteX5" fmla="*/ 2885600 w 12227292"/>
              <a:gd name="connsiteY5" fmla="*/ 6118735 h 6138142"/>
              <a:gd name="connsiteX6" fmla="*/ 12921 w 12227292"/>
              <a:gd name="connsiteY6" fmla="*/ 5683778 h 6138142"/>
              <a:gd name="connsiteX7" fmla="*/ 23 w 12227292"/>
              <a:gd name="connsiteY7" fmla="*/ 0 h 6138142"/>
              <a:gd name="connsiteX0" fmla="*/ 23 w 12227292"/>
              <a:gd name="connsiteY0" fmla="*/ 0 h 6138142"/>
              <a:gd name="connsiteX1" fmla="*/ 12227292 w 12227292"/>
              <a:gd name="connsiteY1" fmla="*/ 12699 h 6138142"/>
              <a:gd name="connsiteX2" fmla="*/ 12212729 w 12227292"/>
              <a:gd name="connsiteY2" fmla="*/ 5642913 h 6138142"/>
              <a:gd name="connsiteX3" fmla="*/ 8797722 w 12227292"/>
              <a:gd name="connsiteY3" fmla="*/ 5681145 h 6138142"/>
              <a:gd name="connsiteX4" fmla="*/ 6213273 w 12227292"/>
              <a:gd name="connsiteY4" fmla="*/ 6007684 h 6138142"/>
              <a:gd name="connsiteX5" fmla="*/ 2885600 w 12227292"/>
              <a:gd name="connsiteY5" fmla="*/ 6118735 h 6138142"/>
              <a:gd name="connsiteX6" fmla="*/ 12921 w 12227292"/>
              <a:gd name="connsiteY6" fmla="*/ 5683778 h 6138142"/>
              <a:gd name="connsiteX7" fmla="*/ 23 w 12227292"/>
              <a:gd name="connsiteY7" fmla="*/ 0 h 6138142"/>
              <a:gd name="connsiteX0" fmla="*/ 23 w 12227292"/>
              <a:gd name="connsiteY0" fmla="*/ 25401 h 6125443"/>
              <a:gd name="connsiteX1" fmla="*/ 12227292 w 12227292"/>
              <a:gd name="connsiteY1" fmla="*/ 0 h 6125443"/>
              <a:gd name="connsiteX2" fmla="*/ 12212729 w 12227292"/>
              <a:gd name="connsiteY2" fmla="*/ 5630214 h 6125443"/>
              <a:gd name="connsiteX3" fmla="*/ 8797722 w 12227292"/>
              <a:gd name="connsiteY3" fmla="*/ 5668446 h 6125443"/>
              <a:gd name="connsiteX4" fmla="*/ 6213273 w 12227292"/>
              <a:gd name="connsiteY4" fmla="*/ 5994985 h 6125443"/>
              <a:gd name="connsiteX5" fmla="*/ 2885600 w 12227292"/>
              <a:gd name="connsiteY5" fmla="*/ 6106036 h 6125443"/>
              <a:gd name="connsiteX6" fmla="*/ 12921 w 12227292"/>
              <a:gd name="connsiteY6" fmla="*/ 5671079 h 6125443"/>
              <a:gd name="connsiteX7" fmla="*/ 23 w 12227292"/>
              <a:gd name="connsiteY7" fmla="*/ 25401 h 6125443"/>
              <a:gd name="connsiteX0" fmla="*/ 176 w 12214745"/>
              <a:gd name="connsiteY0" fmla="*/ 0 h 6150842"/>
              <a:gd name="connsiteX1" fmla="*/ 12214745 w 12214745"/>
              <a:gd name="connsiteY1" fmla="*/ 25399 h 6150842"/>
              <a:gd name="connsiteX2" fmla="*/ 12200182 w 12214745"/>
              <a:gd name="connsiteY2" fmla="*/ 5655613 h 6150842"/>
              <a:gd name="connsiteX3" fmla="*/ 8785175 w 12214745"/>
              <a:gd name="connsiteY3" fmla="*/ 5693845 h 6150842"/>
              <a:gd name="connsiteX4" fmla="*/ 6200726 w 12214745"/>
              <a:gd name="connsiteY4" fmla="*/ 6020384 h 6150842"/>
              <a:gd name="connsiteX5" fmla="*/ 2873053 w 12214745"/>
              <a:gd name="connsiteY5" fmla="*/ 6131435 h 6150842"/>
              <a:gd name="connsiteX6" fmla="*/ 374 w 12214745"/>
              <a:gd name="connsiteY6" fmla="*/ 5696478 h 6150842"/>
              <a:gd name="connsiteX7" fmla="*/ 176 w 12214745"/>
              <a:gd name="connsiteY7" fmla="*/ 0 h 615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4745" h="6150842">
                <a:moveTo>
                  <a:pt x="176" y="0"/>
                </a:moveTo>
                <a:lnTo>
                  <a:pt x="12214745" y="25399"/>
                </a:lnTo>
                <a:cubicBezTo>
                  <a:pt x="12209891" y="1770103"/>
                  <a:pt x="12205036" y="3910909"/>
                  <a:pt x="12200182" y="5655613"/>
                </a:cubicBezTo>
                <a:cubicBezTo>
                  <a:pt x="10999766" y="5456664"/>
                  <a:pt x="10056754" y="5500528"/>
                  <a:pt x="8785175" y="5693845"/>
                </a:cubicBezTo>
                <a:cubicBezTo>
                  <a:pt x="7794800" y="5844411"/>
                  <a:pt x="7318602" y="5920947"/>
                  <a:pt x="6200726" y="6020384"/>
                </a:cubicBezTo>
                <a:cubicBezTo>
                  <a:pt x="5082850" y="6119821"/>
                  <a:pt x="3906445" y="6185419"/>
                  <a:pt x="2873053" y="6131435"/>
                </a:cubicBezTo>
                <a:cubicBezTo>
                  <a:pt x="1839661" y="6077451"/>
                  <a:pt x="1175283" y="6008008"/>
                  <a:pt x="374" y="5696478"/>
                </a:cubicBezTo>
                <a:cubicBezTo>
                  <a:pt x="1053" y="3935401"/>
                  <a:pt x="-503" y="1761077"/>
                  <a:pt x="176" y="0"/>
                </a:cubicBezTo>
                <a:close/>
              </a:path>
            </a:pathLst>
          </a:custGeom>
          <a:solidFill>
            <a:schemeClr val="bg1">
              <a:lumMod val="75000"/>
            </a:schemeClr>
          </a:solidFill>
        </p:spPr>
        <p:txBody>
          <a:bodyPr/>
          <a:lstStyle/>
          <a:p>
            <a:pPr lvl="0"/>
            <a:endParaRPr lang="en-US" noProof="0" dirty="0"/>
          </a:p>
        </p:txBody>
      </p:sp>
      <p:sp>
        <p:nvSpPr>
          <p:cNvPr id="17" name="Title 1"/>
          <p:cNvSpPr>
            <a:spLocks noGrp="1"/>
          </p:cNvSpPr>
          <p:nvPr>
            <p:ph type="ctrTitle"/>
          </p:nvPr>
        </p:nvSpPr>
        <p:spPr>
          <a:xfrm>
            <a:off x="203618" y="474718"/>
            <a:ext cx="8736764" cy="1655762"/>
          </a:xfrm>
          <a:prstGeom prst="rect">
            <a:avLst/>
          </a:prstGeom>
        </p:spPr>
        <p:txBody>
          <a:bodyPr anchor="b"/>
          <a:lstStyle>
            <a:lvl1pPr algn="r">
              <a:defRPr sz="2625" b="0">
                <a:latin typeface="Arial" panose="020B0604020202020204" pitchFamily="34" charset="0"/>
                <a:cs typeface="Arial" panose="020B0604020202020204" pitchFamily="34" charset="0"/>
              </a:defRPr>
            </a:lvl1pPr>
          </a:lstStyle>
          <a:p>
            <a:r>
              <a:rPr lang="en-US" dirty="0"/>
              <a:t>Click to edit Master title</a:t>
            </a:r>
          </a:p>
        </p:txBody>
      </p:sp>
      <p:sp>
        <p:nvSpPr>
          <p:cNvPr id="18" name="Subtitle 2"/>
          <p:cNvSpPr>
            <a:spLocks noGrp="1"/>
          </p:cNvSpPr>
          <p:nvPr>
            <p:ph type="subTitle" idx="1"/>
          </p:nvPr>
        </p:nvSpPr>
        <p:spPr>
          <a:xfrm>
            <a:off x="185649" y="2531979"/>
            <a:ext cx="8772703" cy="1655762"/>
          </a:xfrm>
          <a:prstGeom prst="rect">
            <a:avLst/>
          </a:prstGeom>
        </p:spPr>
        <p:txBody>
          <a:bodyPr/>
          <a:lstStyle>
            <a:lvl1pPr marL="0" indent="0" algn="r">
              <a:buNone/>
              <a:defRPr sz="1500">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a:t>
            </a:r>
          </a:p>
        </p:txBody>
      </p:sp>
    </p:spTree>
    <p:extLst>
      <p:ext uri="{BB962C8B-B14F-4D97-AF65-F5344CB8AC3E}">
        <p14:creationId xmlns:p14="http://schemas.microsoft.com/office/powerpoint/2010/main" val="161092149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4" name="Rectangle 9">
            <a:extLst>
              <a:ext uri="{FF2B5EF4-FFF2-40B4-BE49-F238E27FC236}">
                <a16:creationId xmlns:a16="http://schemas.microsoft.com/office/drawing/2014/main" id="{98ED17A2-401E-60F4-E6C3-74ABC38BD6D3}"/>
              </a:ext>
            </a:extLst>
          </p:cNvPr>
          <p:cNvSpPr/>
          <p:nvPr/>
        </p:nvSpPr>
        <p:spPr>
          <a:xfrm>
            <a:off x="0" y="239713"/>
            <a:ext cx="9144000" cy="91440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en-US"/>
          </a:p>
        </p:txBody>
      </p:sp>
      <p:sp>
        <p:nvSpPr>
          <p:cNvPr id="2" name="Title 1"/>
          <p:cNvSpPr>
            <a:spLocks noGrp="1"/>
          </p:cNvSpPr>
          <p:nvPr>
            <p:ph type="title"/>
          </p:nvPr>
        </p:nvSpPr>
        <p:spPr>
          <a:xfrm>
            <a:off x="430034" y="365126"/>
            <a:ext cx="8283933" cy="683746"/>
          </a:xfrm>
          <a:prstGeom prst="rect">
            <a:avLst/>
          </a:prstGeom>
        </p:spPr>
        <p:txBody>
          <a:bodyPr anchor="ctr" anchorCtr="0"/>
          <a:lstStyle>
            <a:lvl1pPr>
              <a:defRPr sz="180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30885" y="1279527"/>
            <a:ext cx="8282231" cy="3725243"/>
          </a:xfrm>
          <a:prstGeom prst="rect">
            <a:avLst/>
          </a:prstGeom>
        </p:spPr>
        <p:txBody>
          <a:bodyPr/>
          <a:lstStyle>
            <a:lvl1pPr>
              <a:defRPr sz="165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3"/>
          <p:cNvSpPr>
            <a:spLocks noGrp="1"/>
          </p:cNvSpPr>
          <p:nvPr>
            <p:ph type="body" sz="quarter" idx="20"/>
          </p:nvPr>
        </p:nvSpPr>
        <p:spPr>
          <a:xfrm>
            <a:off x="429183" y="5123402"/>
            <a:ext cx="8285634" cy="914400"/>
          </a:xfrm>
          <a:prstGeom prst="rect">
            <a:avLst/>
          </a:prstGeom>
        </p:spPr>
        <p:txBody>
          <a:bodyPr lIns="46800" rIns="46800"/>
          <a:lstStyle>
            <a:lvl1pPr marL="0" indent="0">
              <a:buFont typeface="+mj-lt"/>
              <a:buNone/>
              <a:defRPr sz="750">
                <a:latin typeface="Arial" panose="020B0604020202020204" pitchFamily="34" charset="0"/>
                <a:cs typeface="Arial" panose="020B0604020202020204" pitchFamily="34" charset="0"/>
              </a:defRPr>
            </a:lvl1pPr>
          </a:lstStyle>
          <a:p>
            <a:pPr lvl="0"/>
            <a:r>
              <a:rPr lang="it-IT"/>
              <a:t>Fare clic per modificare gli stili del testo dello schema</a:t>
            </a:r>
          </a:p>
        </p:txBody>
      </p:sp>
      <p:sp>
        <p:nvSpPr>
          <p:cNvPr id="5" name="Slide Number Placeholder 5">
            <a:extLst>
              <a:ext uri="{FF2B5EF4-FFF2-40B4-BE49-F238E27FC236}">
                <a16:creationId xmlns:a16="http://schemas.microsoft.com/office/drawing/2014/main" id="{F20A4571-4E3C-3210-79EA-3DF241BAD83F}"/>
              </a:ext>
            </a:extLst>
          </p:cNvPr>
          <p:cNvSpPr>
            <a:spLocks noGrp="1"/>
          </p:cNvSpPr>
          <p:nvPr>
            <p:ph type="sldNum" sz="quarter" idx="21"/>
          </p:nvPr>
        </p:nvSpPr>
        <p:spPr>
          <a:xfrm>
            <a:off x="412750" y="6499225"/>
            <a:ext cx="2057400" cy="261938"/>
          </a:xfrm>
          <a:prstGeom prst="rect">
            <a:avLst/>
          </a:prstGeom>
        </p:spPr>
        <p:txBody>
          <a:bodyPr/>
          <a:lstStyle>
            <a:lvl1pPr>
              <a:defRPr sz="750">
                <a:latin typeface="Arial" panose="020B0604020202020204" pitchFamily="34" charset="0"/>
                <a:cs typeface="Arial" panose="020B0604020202020204" pitchFamily="34" charset="0"/>
              </a:defRPr>
            </a:lvl1pPr>
          </a:lstStyle>
          <a:p>
            <a:pPr>
              <a:defRPr/>
            </a:pPr>
            <a:fld id="{771F6824-54E4-47F0-AA82-1DBD9EE0789F}" type="slidenum">
              <a:rPr lang="it-IT"/>
              <a:pPr>
                <a:defRPr/>
              </a:pPr>
              <a:t>‹N›</a:t>
            </a:fld>
            <a:endParaRPr lang="it-IT"/>
          </a:p>
        </p:txBody>
      </p:sp>
      <p:sp>
        <p:nvSpPr>
          <p:cNvPr id="6" name="Fußzeilenplatzhalter 4">
            <a:extLst>
              <a:ext uri="{FF2B5EF4-FFF2-40B4-BE49-F238E27FC236}">
                <a16:creationId xmlns:a16="http://schemas.microsoft.com/office/drawing/2014/main" id="{47D66325-C284-D51B-54D7-1CF242A81C9C}"/>
              </a:ext>
            </a:extLst>
          </p:cNvPr>
          <p:cNvSpPr>
            <a:spLocks noGrp="1"/>
          </p:cNvSpPr>
          <p:nvPr>
            <p:ph type="ftr" sz="quarter" idx="22"/>
          </p:nvPr>
        </p:nvSpPr>
        <p:spPr>
          <a:xfrm>
            <a:off x="3028950" y="6499225"/>
            <a:ext cx="3086100" cy="261938"/>
          </a:xfrm>
          <a:prstGeom prst="rect">
            <a:avLst/>
          </a:prstGeom>
        </p:spPr>
        <p:txBody>
          <a:bodyPr/>
          <a:lstStyle>
            <a:lvl1pPr algn="ctr">
              <a:defRPr sz="750">
                <a:latin typeface="Arial" panose="020B0604020202020204" pitchFamily="34" charset="0"/>
                <a:cs typeface="Arial" panose="020B0604020202020204" pitchFamily="34" charset="0"/>
              </a:defRPr>
            </a:lvl1pPr>
          </a:lstStyle>
          <a:p>
            <a:pPr>
              <a:defRPr/>
            </a:pPr>
            <a:endParaRPr lang="it-IT"/>
          </a:p>
        </p:txBody>
      </p:sp>
    </p:spTree>
    <p:extLst>
      <p:ext uri="{BB962C8B-B14F-4D97-AF65-F5344CB8AC3E}">
        <p14:creationId xmlns:p14="http://schemas.microsoft.com/office/powerpoint/2010/main" val="286458928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p:cSld name="Body content (2 columns) slide">
    <p:spTree>
      <p:nvGrpSpPr>
        <p:cNvPr id="1" name=""/>
        <p:cNvGrpSpPr/>
        <p:nvPr/>
      </p:nvGrpSpPr>
      <p:grpSpPr>
        <a:xfrm>
          <a:off x="0" y="0"/>
          <a:ext cx="0" cy="0"/>
          <a:chOff x="0" y="0"/>
          <a:chExt cx="0" cy="0"/>
        </a:xfrm>
      </p:grpSpPr>
      <p:sp>
        <p:nvSpPr>
          <p:cNvPr id="2" name="Rectangle 53">
            <a:extLst>
              <a:ext uri="{FF2B5EF4-FFF2-40B4-BE49-F238E27FC236}">
                <a16:creationId xmlns:a16="http://schemas.microsoft.com/office/drawing/2014/main" id="{F89C8B6A-A3B5-DED2-B5CB-2FA74FB49CE2}"/>
              </a:ext>
            </a:extLst>
          </p:cNvPr>
          <p:cNvSpPr/>
          <p:nvPr/>
        </p:nvSpPr>
        <p:spPr>
          <a:xfrm>
            <a:off x="0" y="239713"/>
            <a:ext cx="9144000" cy="914400"/>
          </a:xfrm>
          <a:prstGeom prst="rect">
            <a:avLst/>
          </a:prstGeom>
          <a:solidFill>
            <a:srgbClr val="F1F1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en-US"/>
          </a:p>
        </p:txBody>
      </p:sp>
      <p:sp>
        <p:nvSpPr>
          <p:cNvPr id="55" name="Title 1"/>
          <p:cNvSpPr>
            <a:spLocks noGrp="1"/>
          </p:cNvSpPr>
          <p:nvPr>
            <p:ph type="title"/>
          </p:nvPr>
        </p:nvSpPr>
        <p:spPr>
          <a:xfrm>
            <a:off x="430034" y="365126"/>
            <a:ext cx="8283933" cy="683746"/>
          </a:xfrm>
          <a:prstGeom prst="rect">
            <a:avLst/>
          </a:prstGeom>
        </p:spPr>
        <p:txBody>
          <a:bodyPr anchor="ctr" anchorCtr="0"/>
          <a:lstStyle>
            <a:lvl1pPr>
              <a:defRPr sz="1800">
                <a:latin typeface="Arial" panose="020B0604020202020204" pitchFamily="34" charset="0"/>
                <a:cs typeface="Arial" panose="020B0604020202020204" pitchFamily="34" charset="0"/>
              </a:defRPr>
            </a:lvl1pPr>
          </a:lstStyle>
          <a:p>
            <a:r>
              <a:rPr lang="en-US" dirty="0"/>
              <a:t>Click to edit Master title style</a:t>
            </a:r>
          </a:p>
        </p:txBody>
      </p:sp>
      <p:sp>
        <p:nvSpPr>
          <p:cNvPr id="56" name="Content Placeholder 2"/>
          <p:cNvSpPr>
            <a:spLocks noGrp="1"/>
          </p:cNvSpPr>
          <p:nvPr>
            <p:ph idx="1"/>
          </p:nvPr>
        </p:nvSpPr>
        <p:spPr>
          <a:xfrm>
            <a:off x="430886" y="1279527"/>
            <a:ext cx="4059961" cy="3725243"/>
          </a:xfrm>
          <a:prstGeom prst="rect">
            <a:avLst/>
          </a:prstGeom>
        </p:spPr>
        <p:txBody>
          <a:bodyPr/>
          <a:lstStyle>
            <a:lvl1pPr>
              <a:defRPr sz="165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7" name="Text Placeholder 3"/>
          <p:cNvSpPr>
            <a:spLocks noGrp="1"/>
          </p:cNvSpPr>
          <p:nvPr>
            <p:ph type="body" sz="quarter" idx="20"/>
          </p:nvPr>
        </p:nvSpPr>
        <p:spPr>
          <a:xfrm>
            <a:off x="429183" y="5123402"/>
            <a:ext cx="8285634" cy="914400"/>
          </a:xfrm>
          <a:prstGeom prst="rect">
            <a:avLst/>
          </a:prstGeom>
        </p:spPr>
        <p:txBody>
          <a:bodyPr lIns="46800" rIns="46800"/>
          <a:lstStyle>
            <a:lvl1pPr marL="0" indent="0">
              <a:buFont typeface="+mj-lt"/>
              <a:buNone/>
              <a:defRPr sz="750">
                <a:latin typeface="Arial" panose="020B0604020202020204" pitchFamily="34" charset="0"/>
                <a:cs typeface="Arial" panose="020B0604020202020204" pitchFamily="34" charset="0"/>
              </a:defRPr>
            </a:lvl1pPr>
          </a:lstStyle>
          <a:p>
            <a:pPr lvl="0"/>
            <a:r>
              <a:rPr lang="it-IT"/>
              <a:t>Fare clic per modificare gli stili del testo dello schema</a:t>
            </a:r>
          </a:p>
        </p:txBody>
      </p:sp>
      <p:sp>
        <p:nvSpPr>
          <p:cNvPr id="58" name="Content Placeholder 2"/>
          <p:cNvSpPr>
            <a:spLocks noGrp="1"/>
          </p:cNvSpPr>
          <p:nvPr>
            <p:ph idx="21"/>
          </p:nvPr>
        </p:nvSpPr>
        <p:spPr>
          <a:xfrm>
            <a:off x="4642703" y="1279527"/>
            <a:ext cx="4059961" cy="3725243"/>
          </a:xfrm>
          <a:prstGeom prst="rect">
            <a:avLst/>
          </a:prstGeom>
        </p:spPr>
        <p:txBody>
          <a:bodyPr/>
          <a:lstStyle>
            <a:lvl1pPr>
              <a:defRPr sz="1650">
                <a:latin typeface="Arial" panose="020B0604020202020204" pitchFamily="34" charset="0"/>
                <a:cs typeface="Arial" panose="020B0604020202020204" pitchFamily="34" charset="0"/>
              </a:defRPr>
            </a:lvl1pPr>
            <a:lvl2pPr>
              <a:defRPr sz="1500">
                <a:latin typeface="Arial" panose="020B0604020202020204" pitchFamily="34" charset="0"/>
                <a:cs typeface="Arial" panose="020B0604020202020204" pitchFamily="34" charset="0"/>
              </a:defRPr>
            </a:lvl2pPr>
            <a:lvl3pPr>
              <a:defRPr sz="135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50">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F93DB328-3084-506F-DE67-663C39A69F68}"/>
              </a:ext>
            </a:extLst>
          </p:cNvPr>
          <p:cNvSpPr>
            <a:spLocks noGrp="1"/>
          </p:cNvSpPr>
          <p:nvPr>
            <p:ph type="sldNum" sz="quarter" idx="22"/>
          </p:nvPr>
        </p:nvSpPr>
        <p:spPr>
          <a:xfrm>
            <a:off x="412750" y="6499225"/>
            <a:ext cx="2057400" cy="261938"/>
          </a:xfrm>
          <a:prstGeom prst="rect">
            <a:avLst/>
          </a:prstGeom>
        </p:spPr>
        <p:txBody>
          <a:bodyPr/>
          <a:lstStyle>
            <a:lvl1pPr>
              <a:defRPr sz="750">
                <a:latin typeface="Arial" panose="020B0604020202020204" pitchFamily="34" charset="0"/>
                <a:cs typeface="Arial" panose="020B0604020202020204" pitchFamily="34" charset="0"/>
              </a:defRPr>
            </a:lvl1pPr>
          </a:lstStyle>
          <a:p>
            <a:pPr>
              <a:defRPr/>
            </a:pPr>
            <a:fld id="{35E1EE3E-0174-48D3-BE38-4CAFA89BA64F}" type="slidenum">
              <a:rPr lang="it-IT"/>
              <a:pPr>
                <a:defRPr/>
              </a:pPr>
              <a:t>‹N›</a:t>
            </a:fld>
            <a:endParaRPr lang="it-IT"/>
          </a:p>
        </p:txBody>
      </p:sp>
      <p:sp>
        <p:nvSpPr>
          <p:cNvPr id="4" name="Fußzeilenplatzhalter 4">
            <a:extLst>
              <a:ext uri="{FF2B5EF4-FFF2-40B4-BE49-F238E27FC236}">
                <a16:creationId xmlns:a16="http://schemas.microsoft.com/office/drawing/2014/main" id="{997F49A4-F2DB-457B-3C2B-237B359ECE1C}"/>
              </a:ext>
            </a:extLst>
          </p:cNvPr>
          <p:cNvSpPr>
            <a:spLocks noGrp="1"/>
          </p:cNvSpPr>
          <p:nvPr>
            <p:ph type="ftr" sz="quarter" idx="23"/>
          </p:nvPr>
        </p:nvSpPr>
        <p:spPr>
          <a:xfrm>
            <a:off x="3028950" y="6499225"/>
            <a:ext cx="3086100" cy="261938"/>
          </a:xfrm>
          <a:prstGeom prst="rect">
            <a:avLst/>
          </a:prstGeom>
        </p:spPr>
        <p:txBody>
          <a:bodyPr/>
          <a:lstStyle>
            <a:lvl1pPr algn="ctr">
              <a:defRPr sz="750">
                <a:latin typeface="Arial" panose="020B0604020202020204" pitchFamily="34" charset="0"/>
                <a:cs typeface="Arial" panose="020B0604020202020204" pitchFamily="34" charset="0"/>
              </a:defRPr>
            </a:lvl1pPr>
          </a:lstStyle>
          <a:p>
            <a:pPr>
              <a:defRPr/>
            </a:pPr>
            <a:endParaRPr lang="it-IT"/>
          </a:p>
        </p:txBody>
      </p:sp>
    </p:spTree>
    <p:extLst>
      <p:ext uri="{BB962C8B-B14F-4D97-AF65-F5344CB8AC3E}">
        <p14:creationId xmlns:p14="http://schemas.microsoft.com/office/powerpoint/2010/main" val="763682913"/>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p:cSld name="Colourful content slide">
    <p:spTree>
      <p:nvGrpSpPr>
        <p:cNvPr id="1" name=""/>
        <p:cNvGrpSpPr/>
        <p:nvPr/>
      </p:nvGrpSpPr>
      <p:grpSpPr>
        <a:xfrm>
          <a:off x="0" y="0"/>
          <a:ext cx="0" cy="0"/>
          <a:chOff x="0" y="0"/>
          <a:chExt cx="0" cy="0"/>
        </a:xfrm>
      </p:grpSpPr>
      <p:sp>
        <p:nvSpPr>
          <p:cNvPr id="17" name="Picture Placeholder 6"/>
          <p:cNvSpPr>
            <a:spLocks noGrp="1"/>
          </p:cNvSpPr>
          <p:nvPr>
            <p:ph type="pic" sz="quarter" idx="14"/>
          </p:nvPr>
        </p:nvSpPr>
        <p:spPr>
          <a:xfrm>
            <a:off x="-1" y="-25054"/>
            <a:ext cx="9161059" cy="6150842"/>
          </a:xfrm>
          <a:custGeom>
            <a:avLst/>
            <a:gdLst>
              <a:gd name="connsiteX0" fmla="*/ 0 w 5368925"/>
              <a:gd name="connsiteY0" fmla="*/ 0 h 2065337"/>
              <a:gd name="connsiteX1" fmla="*/ 5368925 w 5368925"/>
              <a:gd name="connsiteY1" fmla="*/ 0 h 2065337"/>
              <a:gd name="connsiteX2" fmla="*/ 5368925 w 5368925"/>
              <a:gd name="connsiteY2" fmla="*/ 2065337 h 2065337"/>
              <a:gd name="connsiteX3" fmla="*/ 0 w 5368925"/>
              <a:gd name="connsiteY3" fmla="*/ 2065337 h 2065337"/>
              <a:gd name="connsiteX4" fmla="*/ 0 w 5368925"/>
              <a:gd name="connsiteY4" fmla="*/ 0 h 2065337"/>
              <a:gd name="connsiteX0" fmla="*/ 0 w 6719931"/>
              <a:gd name="connsiteY0" fmla="*/ 0 h 4165986"/>
              <a:gd name="connsiteX1" fmla="*/ 6719931 w 6719931"/>
              <a:gd name="connsiteY1" fmla="*/ 2100649 h 4165986"/>
              <a:gd name="connsiteX2" fmla="*/ 6719931 w 6719931"/>
              <a:gd name="connsiteY2" fmla="*/ 4165986 h 4165986"/>
              <a:gd name="connsiteX3" fmla="*/ 1351006 w 6719931"/>
              <a:gd name="connsiteY3" fmla="*/ 4165986 h 4165986"/>
              <a:gd name="connsiteX4" fmla="*/ 0 w 6719931"/>
              <a:gd name="connsiteY4" fmla="*/ 0 h 4165986"/>
              <a:gd name="connsiteX0" fmla="*/ 0 w 12214569"/>
              <a:gd name="connsiteY0" fmla="*/ 0 h 4165986"/>
              <a:gd name="connsiteX1" fmla="*/ 12214569 w 12214569"/>
              <a:gd name="connsiteY1" fmla="*/ 0 h 4165986"/>
              <a:gd name="connsiteX2" fmla="*/ 6719931 w 12214569"/>
              <a:gd name="connsiteY2" fmla="*/ 4165986 h 4165986"/>
              <a:gd name="connsiteX3" fmla="*/ 1351006 w 12214569"/>
              <a:gd name="connsiteY3" fmla="*/ 4165986 h 4165986"/>
              <a:gd name="connsiteX4" fmla="*/ 0 w 12214569"/>
              <a:gd name="connsiteY4" fmla="*/ 0 h 4165986"/>
              <a:gd name="connsiteX0" fmla="*/ 0 w 12214569"/>
              <a:gd name="connsiteY0" fmla="*/ 0 h 5475802"/>
              <a:gd name="connsiteX1" fmla="*/ 12214569 w 12214569"/>
              <a:gd name="connsiteY1" fmla="*/ 0 h 5475802"/>
              <a:gd name="connsiteX2" fmla="*/ 11020082 w 12214569"/>
              <a:gd name="connsiteY2" fmla="*/ 5475802 h 5475802"/>
              <a:gd name="connsiteX3" fmla="*/ 1351006 w 12214569"/>
              <a:gd name="connsiteY3" fmla="*/ 4165986 h 5475802"/>
              <a:gd name="connsiteX4" fmla="*/ 0 w 12214569"/>
              <a:gd name="connsiteY4" fmla="*/ 0 h 5475802"/>
              <a:gd name="connsiteX0" fmla="*/ 0 w 12214569"/>
              <a:gd name="connsiteY0" fmla="*/ 0 h 5245143"/>
              <a:gd name="connsiteX1" fmla="*/ 12214569 w 12214569"/>
              <a:gd name="connsiteY1" fmla="*/ 0 h 5245143"/>
              <a:gd name="connsiteX2" fmla="*/ 12181617 w 12214569"/>
              <a:gd name="connsiteY2" fmla="*/ 5245143 h 5245143"/>
              <a:gd name="connsiteX3" fmla="*/ 1351006 w 12214569"/>
              <a:gd name="connsiteY3" fmla="*/ 4165986 h 5245143"/>
              <a:gd name="connsiteX4" fmla="*/ 0 w 12214569"/>
              <a:gd name="connsiteY4" fmla="*/ 0 h 5245143"/>
              <a:gd name="connsiteX0" fmla="*/ 0 w 12214569"/>
              <a:gd name="connsiteY0" fmla="*/ 0 h 5278094"/>
              <a:gd name="connsiteX1" fmla="*/ 12214569 w 12214569"/>
              <a:gd name="connsiteY1" fmla="*/ 0 h 5278094"/>
              <a:gd name="connsiteX2" fmla="*/ 12181617 w 12214569"/>
              <a:gd name="connsiteY2" fmla="*/ 5245143 h 5278094"/>
              <a:gd name="connsiteX3" fmla="*/ 8238 w 12214569"/>
              <a:gd name="connsiteY3" fmla="*/ 5278094 h 5278094"/>
              <a:gd name="connsiteX4" fmla="*/ 0 w 12214569"/>
              <a:gd name="connsiteY4" fmla="*/ 0 h 5278094"/>
              <a:gd name="connsiteX0" fmla="*/ 0 w 12214569"/>
              <a:gd name="connsiteY0" fmla="*/ 0 h 5278094"/>
              <a:gd name="connsiteX1" fmla="*/ 12214569 w 12214569"/>
              <a:gd name="connsiteY1" fmla="*/ 0 h 5278094"/>
              <a:gd name="connsiteX2" fmla="*/ 12181617 w 12214569"/>
              <a:gd name="connsiteY2" fmla="*/ 5245143 h 5278094"/>
              <a:gd name="connsiteX3" fmla="*/ 1146390 w 12214569"/>
              <a:gd name="connsiteY3" fmla="*/ 5262477 h 5278094"/>
              <a:gd name="connsiteX4" fmla="*/ 8238 w 12214569"/>
              <a:gd name="connsiteY4" fmla="*/ 5278094 h 5278094"/>
              <a:gd name="connsiteX5" fmla="*/ 0 w 12214569"/>
              <a:gd name="connsiteY5" fmla="*/ 0 h 5278094"/>
              <a:gd name="connsiteX0" fmla="*/ 0 w 12214569"/>
              <a:gd name="connsiteY0" fmla="*/ 0 h 5575515"/>
              <a:gd name="connsiteX1" fmla="*/ 12214569 w 12214569"/>
              <a:gd name="connsiteY1" fmla="*/ 0 h 5575515"/>
              <a:gd name="connsiteX2" fmla="*/ 12181617 w 12214569"/>
              <a:gd name="connsiteY2" fmla="*/ 5245143 h 5575515"/>
              <a:gd name="connsiteX3" fmla="*/ 1492380 w 12214569"/>
              <a:gd name="connsiteY3" fmla="*/ 5575515 h 5575515"/>
              <a:gd name="connsiteX4" fmla="*/ 8238 w 12214569"/>
              <a:gd name="connsiteY4" fmla="*/ 5278094 h 5575515"/>
              <a:gd name="connsiteX5" fmla="*/ 0 w 12214569"/>
              <a:gd name="connsiteY5" fmla="*/ 0 h 5575515"/>
              <a:gd name="connsiteX0" fmla="*/ 0 w 12214569"/>
              <a:gd name="connsiteY0" fmla="*/ 0 h 5723796"/>
              <a:gd name="connsiteX1" fmla="*/ 12214569 w 12214569"/>
              <a:gd name="connsiteY1" fmla="*/ 0 h 5723796"/>
              <a:gd name="connsiteX2" fmla="*/ 12181617 w 12214569"/>
              <a:gd name="connsiteY2" fmla="*/ 5245143 h 5723796"/>
              <a:gd name="connsiteX3" fmla="*/ 3065808 w 12214569"/>
              <a:gd name="connsiteY3" fmla="*/ 5723796 h 5723796"/>
              <a:gd name="connsiteX4" fmla="*/ 8238 w 12214569"/>
              <a:gd name="connsiteY4" fmla="*/ 5278094 h 5723796"/>
              <a:gd name="connsiteX5" fmla="*/ 0 w 12214569"/>
              <a:gd name="connsiteY5" fmla="*/ 0 h 5723796"/>
              <a:gd name="connsiteX0" fmla="*/ 0 w 12214569"/>
              <a:gd name="connsiteY0" fmla="*/ 0 h 5723796"/>
              <a:gd name="connsiteX1" fmla="*/ 12214569 w 12214569"/>
              <a:gd name="connsiteY1" fmla="*/ 0 h 5723796"/>
              <a:gd name="connsiteX2" fmla="*/ 12181617 w 12214569"/>
              <a:gd name="connsiteY2" fmla="*/ 5245143 h 5723796"/>
              <a:gd name="connsiteX3" fmla="*/ 3065808 w 12214569"/>
              <a:gd name="connsiteY3" fmla="*/ 5723796 h 5723796"/>
              <a:gd name="connsiteX4" fmla="*/ 8238 w 12214569"/>
              <a:gd name="connsiteY4" fmla="*/ 5278094 h 5723796"/>
              <a:gd name="connsiteX5" fmla="*/ 0 w 12214569"/>
              <a:gd name="connsiteY5" fmla="*/ 0 h 5723796"/>
              <a:gd name="connsiteX0" fmla="*/ 0 w 12214569"/>
              <a:gd name="connsiteY0" fmla="*/ 0 h 5723796"/>
              <a:gd name="connsiteX1" fmla="*/ 12214569 w 12214569"/>
              <a:gd name="connsiteY1" fmla="*/ 0 h 5723796"/>
              <a:gd name="connsiteX2" fmla="*/ 12181617 w 12214569"/>
              <a:gd name="connsiteY2" fmla="*/ 5245143 h 5723796"/>
              <a:gd name="connsiteX3" fmla="*/ 8362736 w 12214569"/>
              <a:gd name="connsiteY3" fmla="*/ 5435470 h 5723796"/>
              <a:gd name="connsiteX4" fmla="*/ 3065808 w 12214569"/>
              <a:gd name="connsiteY4" fmla="*/ 5723796 h 5723796"/>
              <a:gd name="connsiteX5" fmla="*/ 8238 w 12214569"/>
              <a:gd name="connsiteY5" fmla="*/ 5278094 h 5723796"/>
              <a:gd name="connsiteX6" fmla="*/ 0 w 12214569"/>
              <a:gd name="connsiteY6" fmla="*/ 0 h 5723796"/>
              <a:gd name="connsiteX0" fmla="*/ 0 w 12214569"/>
              <a:gd name="connsiteY0" fmla="*/ 0 h 5723796"/>
              <a:gd name="connsiteX1" fmla="*/ 12214569 w 12214569"/>
              <a:gd name="connsiteY1" fmla="*/ 0 h 5723796"/>
              <a:gd name="connsiteX2" fmla="*/ 12181617 w 12214569"/>
              <a:gd name="connsiteY2" fmla="*/ 5245143 h 5723796"/>
              <a:gd name="connsiteX3" fmla="*/ 9565461 w 12214569"/>
              <a:gd name="connsiteY3" fmla="*/ 5138908 h 5723796"/>
              <a:gd name="connsiteX4" fmla="*/ 3065808 w 12214569"/>
              <a:gd name="connsiteY4" fmla="*/ 5723796 h 5723796"/>
              <a:gd name="connsiteX5" fmla="*/ 8238 w 12214569"/>
              <a:gd name="connsiteY5" fmla="*/ 5278094 h 5723796"/>
              <a:gd name="connsiteX6" fmla="*/ 0 w 12214569"/>
              <a:gd name="connsiteY6" fmla="*/ 0 h 5723796"/>
              <a:gd name="connsiteX0" fmla="*/ 0 w 12214569"/>
              <a:gd name="connsiteY0" fmla="*/ 0 h 5723796"/>
              <a:gd name="connsiteX1" fmla="*/ 12214569 w 12214569"/>
              <a:gd name="connsiteY1" fmla="*/ 0 h 5723796"/>
              <a:gd name="connsiteX2" fmla="*/ 12181617 w 12214569"/>
              <a:gd name="connsiteY2" fmla="*/ 5245143 h 5723796"/>
              <a:gd name="connsiteX3" fmla="*/ 9565461 w 12214569"/>
              <a:gd name="connsiteY3" fmla="*/ 5138908 h 5723796"/>
              <a:gd name="connsiteX4" fmla="*/ 3065808 w 12214569"/>
              <a:gd name="connsiteY4" fmla="*/ 5723796 h 5723796"/>
              <a:gd name="connsiteX5" fmla="*/ 8238 w 12214569"/>
              <a:gd name="connsiteY5" fmla="*/ 5278094 h 5723796"/>
              <a:gd name="connsiteX6" fmla="*/ 0 w 12214569"/>
              <a:gd name="connsiteY6" fmla="*/ 0 h 5723796"/>
              <a:gd name="connsiteX0" fmla="*/ 0 w 12214569"/>
              <a:gd name="connsiteY0" fmla="*/ 0 h 5723796"/>
              <a:gd name="connsiteX1" fmla="*/ 12214569 w 12214569"/>
              <a:gd name="connsiteY1" fmla="*/ 0 h 5723796"/>
              <a:gd name="connsiteX2" fmla="*/ 12181617 w 12214569"/>
              <a:gd name="connsiteY2" fmla="*/ 5245143 h 5723796"/>
              <a:gd name="connsiteX3" fmla="*/ 9565461 w 12214569"/>
              <a:gd name="connsiteY3" fmla="*/ 5138908 h 5723796"/>
              <a:gd name="connsiteX4" fmla="*/ 3065808 w 12214569"/>
              <a:gd name="connsiteY4" fmla="*/ 5723796 h 5723796"/>
              <a:gd name="connsiteX5" fmla="*/ 8238 w 12214569"/>
              <a:gd name="connsiteY5" fmla="*/ 5278094 h 5723796"/>
              <a:gd name="connsiteX6" fmla="*/ 0 w 12214569"/>
              <a:gd name="connsiteY6" fmla="*/ 0 h 5723796"/>
              <a:gd name="connsiteX0" fmla="*/ 0 w 12214569"/>
              <a:gd name="connsiteY0" fmla="*/ 0 h 5732034"/>
              <a:gd name="connsiteX1" fmla="*/ 12214569 w 12214569"/>
              <a:gd name="connsiteY1" fmla="*/ 0 h 5732034"/>
              <a:gd name="connsiteX2" fmla="*/ 12181617 w 12214569"/>
              <a:gd name="connsiteY2" fmla="*/ 5245143 h 5732034"/>
              <a:gd name="connsiteX3" fmla="*/ 9565461 w 12214569"/>
              <a:gd name="connsiteY3" fmla="*/ 5138908 h 5732034"/>
              <a:gd name="connsiteX4" fmla="*/ 3024618 w 12214569"/>
              <a:gd name="connsiteY4" fmla="*/ 5732034 h 5732034"/>
              <a:gd name="connsiteX5" fmla="*/ 8238 w 12214569"/>
              <a:gd name="connsiteY5" fmla="*/ 5278094 h 5732034"/>
              <a:gd name="connsiteX6" fmla="*/ 0 w 12214569"/>
              <a:gd name="connsiteY6" fmla="*/ 0 h 5732034"/>
              <a:gd name="connsiteX0" fmla="*/ 0 w 12214569"/>
              <a:gd name="connsiteY0" fmla="*/ 0 h 5739016"/>
              <a:gd name="connsiteX1" fmla="*/ 12214569 w 12214569"/>
              <a:gd name="connsiteY1" fmla="*/ 0 h 5739016"/>
              <a:gd name="connsiteX2" fmla="*/ 12181617 w 12214569"/>
              <a:gd name="connsiteY2" fmla="*/ 5245143 h 5739016"/>
              <a:gd name="connsiteX3" fmla="*/ 9565461 w 12214569"/>
              <a:gd name="connsiteY3" fmla="*/ 5138908 h 5739016"/>
              <a:gd name="connsiteX4" fmla="*/ 3024618 w 12214569"/>
              <a:gd name="connsiteY4" fmla="*/ 5732034 h 5739016"/>
              <a:gd name="connsiteX5" fmla="*/ 8238 w 12214569"/>
              <a:gd name="connsiteY5" fmla="*/ 5278094 h 5739016"/>
              <a:gd name="connsiteX6" fmla="*/ 0 w 12214569"/>
              <a:gd name="connsiteY6" fmla="*/ 0 h 5739016"/>
              <a:gd name="connsiteX0" fmla="*/ 0 w 12214569"/>
              <a:gd name="connsiteY0" fmla="*/ 0 h 5739016"/>
              <a:gd name="connsiteX1" fmla="*/ 12214569 w 12214569"/>
              <a:gd name="connsiteY1" fmla="*/ 0 h 5739016"/>
              <a:gd name="connsiteX2" fmla="*/ 12181617 w 12214569"/>
              <a:gd name="connsiteY2" fmla="*/ 5245143 h 5739016"/>
              <a:gd name="connsiteX3" fmla="*/ 9565461 w 12214569"/>
              <a:gd name="connsiteY3" fmla="*/ 5138908 h 5739016"/>
              <a:gd name="connsiteX4" fmla="*/ 3024618 w 12214569"/>
              <a:gd name="connsiteY4" fmla="*/ 5732034 h 5739016"/>
              <a:gd name="connsiteX5" fmla="*/ 8238 w 12214569"/>
              <a:gd name="connsiteY5" fmla="*/ 5278094 h 5739016"/>
              <a:gd name="connsiteX6" fmla="*/ 0 w 12214569"/>
              <a:gd name="connsiteY6" fmla="*/ 0 h 5739016"/>
              <a:gd name="connsiteX0" fmla="*/ 0 w 12214569"/>
              <a:gd name="connsiteY0" fmla="*/ 0 h 5739016"/>
              <a:gd name="connsiteX1" fmla="*/ 12214569 w 12214569"/>
              <a:gd name="connsiteY1" fmla="*/ 0 h 5739016"/>
              <a:gd name="connsiteX2" fmla="*/ 12181617 w 12214569"/>
              <a:gd name="connsiteY2" fmla="*/ 5245143 h 5739016"/>
              <a:gd name="connsiteX3" fmla="*/ 9565461 w 12214569"/>
              <a:gd name="connsiteY3" fmla="*/ 5138908 h 5739016"/>
              <a:gd name="connsiteX4" fmla="*/ 3024618 w 12214569"/>
              <a:gd name="connsiteY4" fmla="*/ 5732034 h 5739016"/>
              <a:gd name="connsiteX5" fmla="*/ 8238 w 12214569"/>
              <a:gd name="connsiteY5" fmla="*/ 5278094 h 5739016"/>
              <a:gd name="connsiteX6" fmla="*/ 0 w 12214569"/>
              <a:gd name="connsiteY6" fmla="*/ 0 h 5739016"/>
              <a:gd name="connsiteX0" fmla="*/ 0 w 12214569"/>
              <a:gd name="connsiteY0" fmla="*/ 0 h 5739016"/>
              <a:gd name="connsiteX1" fmla="*/ 12214569 w 12214569"/>
              <a:gd name="connsiteY1" fmla="*/ 0 h 5739016"/>
              <a:gd name="connsiteX2" fmla="*/ 12181617 w 12214569"/>
              <a:gd name="connsiteY2" fmla="*/ 5245143 h 5739016"/>
              <a:gd name="connsiteX3" fmla="*/ 9565461 w 12214569"/>
              <a:gd name="connsiteY3" fmla="*/ 5138908 h 5739016"/>
              <a:gd name="connsiteX4" fmla="*/ 3024618 w 12214569"/>
              <a:gd name="connsiteY4" fmla="*/ 5732034 h 5739016"/>
              <a:gd name="connsiteX5" fmla="*/ 8238 w 12214569"/>
              <a:gd name="connsiteY5" fmla="*/ 5278094 h 5739016"/>
              <a:gd name="connsiteX6" fmla="*/ 0 w 12214569"/>
              <a:gd name="connsiteY6" fmla="*/ 0 h 5739016"/>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5221"/>
              <a:gd name="connsiteX1" fmla="*/ 12214569 w 12214569"/>
              <a:gd name="connsiteY1" fmla="*/ 0 h 5735221"/>
              <a:gd name="connsiteX2" fmla="*/ 12181617 w 12214569"/>
              <a:gd name="connsiteY2" fmla="*/ 5245143 h 5735221"/>
              <a:gd name="connsiteX3" fmla="*/ 9917153 w 12214569"/>
              <a:gd name="connsiteY3" fmla="*/ 5130115 h 5735221"/>
              <a:gd name="connsiteX4" fmla="*/ 3024618 w 12214569"/>
              <a:gd name="connsiteY4" fmla="*/ 5732034 h 5735221"/>
              <a:gd name="connsiteX5" fmla="*/ 8238 w 12214569"/>
              <a:gd name="connsiteY5" fmla="*/ 5278094 h 5735221"/>
              <a:gd name="connsiteX6" fmla="*/ 0 w 12214569"/>
              <a:gd name="connsiteY6" fmla="*/ 0 h 5735221"/>
              <a:gd name="connsiteX0" fmla="*/ 0 w 12214569"/>
              <a:gd name="connsiteY0" fmla="*/ 0 h 5737473"/>
              <a:gd name="connsiteX1" fmla="*/ 12214569 w 12214569"/>
              <a:gd name="connsiteY1" fmla="*/ 0 h 5737473"/>
              <a:gd name="connsiteX2" fmla="*/ 12181617 w 12214569"/>
              <a:gd name="connsiteY2" fmla="*/ 5245143 h 5737473"/>
              <a:gd name="connsiteX3" fmla="*/ 9917153 w 12214569"/>
              <a:gd name="connsiteY3" fmla="*/ 5130115 h 5737473"/>
              <a:gd name="connsiteX4" fmla="*/ 3024618 w 12214569"/>
              <a:gd name="connsiteY4" fmla="*/ 5732034 h 5737473"/>
              <a:gd name="connsiteX5" fmla="*/ 8238 w 12214569"/>
              <a:gd name="connsiteY5" fmla="*/ 5278094 h 5737473"/>
              <a:gd name="connsiteX6" fmla="*/ 0 w 12214569"/>
              <a:gd name="connsiteY6" fmla="*/ 0 h 5737473"/>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739116 w 12214569"/>
              <a:gd name="connsiteY4" fmla="*/ 53032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690759 w 12214569"/>
              <a:gd name="connsiteY4" fmla="*/ 5276850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668778 w 12214569"/>
              <a:gd name="connsiteY4" fmla="*/ 5237285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664382 w 12214569"/>
              <a:gd name="connsiteY4" fmla="*/ 5202115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659986 w 12214569"/>
              <a:gd name="connsiteY4" fmla="*/ 5149361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664382 w 12214569"/>
              <a:gd name="connsiteY4" fmla="*/ 50746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022660 w 12214569"/>
              <a:gd name="connsiteY3" fmla="*/ 4985042 h 5732810"/>
              <a:gd name="connsiteX4" fmla="*/ 8664382 w 12214569"/>
              <a:gd name="connsiteY4" fmla="*/ 50746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41356 w 12214569"/>
              <a:gd name="connsiteY3" fmla="*/ 4910308 h 5732810"/>
              <a:gd name="connsiteX4" fmla="*/ 8664382 w 12214569"/>
              <a:gd name="connsiteY4" fmla="*/ 50746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41356 w 12214569"/>
              <a:gd name="connsiteY3" fmla="*/ 4910308 h 5732810"/>
              <a:gd name="connsiteX4" fmla="*/ 8664382 w 12214569"/>
              <a:gd name="connsiteY4" fmla="*/ 50746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664382 w 12214569"/>
              <a:gd name="connsiteY4" fmla="*/ 50746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52062 w 12214569"/>
              <a:gd name="connsiteY4" fmla="*/ 519654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52062 w 12214569"/>
              <a:gd name="connsiteY4" fmla="*/ 519654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52062 w 12214569"/>
              <a:gd name="connsiteY4" fmla="*/ 519654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52062 w 12214569"/>
              <a:gd name="connsiteY4" fmla="*/ 519654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52062 w 12214569"/>
              <a:gd name="connsiteY4" fmla="*/ 519654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63213 w 12214569"/>
              <a:gd name="connsiteY4" fmla="*/ 5207698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63213 w 12214569"/>
              <a:gd name="connsiteY4" fmla="*/ 5207698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69029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69029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5001"/>
              <a:gd name="connsiteX1" fmla="*/ 12214569 w 12214569"/>
              <a:gd name="connsiteY1" fmla="*/ 0 h 5735001"/>
              <a:gd name="connsiteX2" fmla="*/ 12181617 w 12214569"/>
              <a:gd name="connsiteY2" fmla="*/ 5245143 h 5735001"/>
              <a:gd name="connsiteX3" fmla="*/ 10576873 w 12214569"/>
              <a:gd name="connsiteY3" fmla="*/ 5103348 h 5735001"/>
              <a:gd name="connsiteX4" fmla="*/ 8544320 w 12214569"/>
              <a:gd name="connsiteY4" fmla="*/ 5291332 h 5735001"/>
              <a:gd name="connsiteX5" fmla="*/ 3024618 w 12214569"/>
              <a:gd name="connsiteY5" fmla="*/ 5732034 h 5735001"/>
              <a:gd name="connsiteX6" fmla="*/ 8238 w 12214569"/>
              <a:gd name="connsiteY6" fmla="*/ 5278094 h 5735001"/>
              <a:gd name="connsiteX7" fmla="*/ 0 w 12214569"/>
              <a:gd name="connsiteY7" fmla="*/ 0 h 5735001"/>
              <a:gd name="connsiteX0" fmla="*/ 0 w 12214569"/>
              <a:gd name="connsiteY0" fmla="*/ 0 h 5732117"/>
              <a:gd name="connsiteX1" fmla="*/ 12214569 w 12214569"/>
              <a:gd name="connsiteY1" fmla="*/ 0 h 5732117"/>
              <a:gd name="connsiteX2" fmla="*/ 12181617 w 12214569"/>
              <a:gd name="connsiteY2" fmla="*/ 5245143 h 5732117"/>
              <a:gd name="connsiteX3" fmla="*/ 10576873 w 12214569"/>
              <a:gd name="connsiteY3" fmla="*/ 5103348 h 5732117"/>
              <a:gd name="connsiteX4" fmla="*/ 8539183 w 12214569"/>
              <a:gd name="connsiteY4" fmla="*/ 5311880 h 5732117"/>
              <a:gd name="connsiteX5" fmla="*/ 3024618 w 12214569"/>
              <a:gd name="connsiteY5" fmla="*/ 5732034 h 5732117"/>
              <a:gd name="connsiteX6" fmla="*/ 8238 w 12214569"/>
              <a:gd name="connsiteY6" fmla="*/ 5278094 h 5732117"/>
              <a:gd name="connsiteX7" fmla="*/ 0 w 12214569"/>
              <a:gd name="connsiteY7" fmla="*/ 0 h 5732117"/>
              <a:gd name="connsiteX0" fmla="*/ 0 w 12214569"/>
              <a:gd name="connsiteY0" fmla="*/ 0 h 5732316"/>
              <a:gd name="connsiteX1" fmla="*/ 12214569 w 12214569"/>
              <a:gd name="connsiteY1" fmla="*/ 0 h 5732316"/>
              <a:gd name="connsiteX2" fmla="*/ 12181617 w 12214569"/>
              <a:gd name="connsiteY2" fmla="*/ 5245143 h 5732316"/>
              <a:gd name="connsiteX3" fmla="*/ 10576873 w 12214569"/>
              <a:gd name="connsiteY3" fmla="*/ 5103348 h 5732316"/>
              <a:gd name="connsiteX4" fmla="*/ 8539183 w 12214569"/>
              <a:gd name="connsiteY4" fmla="*/ 5311880 h 5732316"/>
              <a:gd name="connsiteX5" fmla="*/ 3024618 w 12214569"/>
              <a:gd name="connsiteY5" fmla="*/ 5732034 h 5732316"/>
              <a:gd name="connsiteX6" fmla="*/ 8238 w 12214569"/>
              <a:gd name="connsiteY6" fmla="*/ 5278094 h 5732316"/>
              <a:gd name="connsiteX7" fmla="*/ 0 w 12214569"/>
              <a:gd name="connsiteY7" fmla="*/ 0 h 5732316"/>
              <a:gd name="connsiteX0" fmla="*/ 0 w 12214569"/>
              <a:gd name="connsiteY0" fmla="*/ 0 h 5732316"/>
              <a:gd name="connsiteX1" fmla="*/ 12214569 w 12214569"/>
              <a:gd name="connsiteY1" fmla="*/ 0 h 5732316"/>
              <a:gd name="connsiteX2" fmla="*/ 12181617 w 12214569"/>
              <a:gd name="connsiteY2" fmla="*/ 5245143 h 5732316"/>
              <a:gd name="connsiteX3" fmla="*/ 10576873 w 12214569"/>
              <a:gd name="connsiteY3" fmla="*/ 5103348 h 5732316"/>
              <a:gd name="connsiteX4" fmla="*/ 8539183 w 12214569"/>
              <a:gd name="connsiteY4" fmla="*/ 5311880 h 5732316"/>
              <a:gd name="connsiteX5" fmla="*/ 3024618 w 12214569"/>
              <a:gd name="connsiteY5" fmla="*/ 5732034 h 5732316"/>
              <a:gd name="connsiteX6" fmla="*/ 8238 w 12214569"/>
              <a:gd name="connsiteY6" fmla="*/ 5278094 h 5732316"/>
              <a:gd name="connsiteX7" fmla="*/ 0 w 12214569"/>
              <a:gd name="connsiteY7" fmla="*/ 0 h 5732316"/>
              <a:gd name="connsiteX0" fmla="*/ 0 w 12214569"/>
              <a:gd name="connsiteY0" fmla="*/ 0 h 5732316"/>
              <a:gd name="connsiteX1" fmla="*/ 12214569 w 12214569"/>
              <a:gd name="connsiteY1" fmla="*/ 0 h 5732316"/>
              <a:gd name="connsiteX2" fmla="*/ 12181617 w 12214569"/>
              <a:gd name="connsiteY2" fmla="*/ 5245143 h 5732316"/>
              <a:gd name="connsiteX3" fmla="*/ 8539183 w 12214569"/>
              <a:gd name="connsiteY3" fmla="*/ 5311880 h 5732316"/>
              <a:gd name="connsiteX4" fmla="*/ 3024618 w 12214569"/>
              <a:gd name="connsiteY4" fmla="*/ 5732034 h 5732316"/>
              <a:gd name="connsiteX5" fmla="*/ 8238 w 12214569"/>
              <a:gd name="connsiteY5" fmla="*/ 5278094 h 5732316"/>
              <a:gd name="connsiteX6" fmla="*/ 0 w 12214569"/>
              <a:gd name="connsiteY6" fmla="*/ 0 h 5732316"/>
              <a:gd name="connsiteX0" fmla="*/ 0 w 12214569"/>
              <a:gd name="connsiteY0" fmla="*/ 0 h 5732316"/>
              <a:gd name="connsiteX1" fmla="*/ 12214569 w 12214569"/>
              <a:gd name="connsiteY1" fmla="*/ 0 h 5732316"/>
              <a:gd name="connsiteX2" fmla="*/ 12181617 w 12214569"/>
              <a:gd name="connsiteY2" fmla="*/ 5245143 h 5732316"/>
              <a:gd name="connsiteX3" fmla="*/ 8539183 w 12214569"/>
              <a:gd name="connsiteY3" fmla="*/ 5311880 h 5732316"/>
              <a:gd name="connsiteX4" fmla="*/ 3024618 w 12214569"/>
              <a:gd name="connsiteY4" fmla="*/ 5732034 h 5732316"/>
              <a:gd name="connsiteX5" fmla="*/ 8238 w 12214569"/>
              <a:gd name="connsiteY5" fmla="*/ 5278094 h 5732316"/>
              <a:gd name="connsiteX6" fmla="*/ 0 w 12214569"/>
              <a:gd name="connsiteY6" fmla="*/ 0 h 5732316"/>
              <a:gd name="connsiteX0" fmla="*/ 0 w 12214569"/>
              <a:gd name="connsiteY0" fmla="*/ 0 h 5732316"/>
              <a:gd name="connsiteX1" fmla="*/ 12214569 w 12214569"/>
              <a:gd name="connsiteY1" fmla="*/ 0 h 5732316"/>
              <a:gd name="connsiteX2" fmla="*/ 12181617 w 12214569"/>
              <a:gd name="connsiteY2" fmla="*/ 5245143 h 5732316"/>
              <a:gd name="connsiteX3" fmla="*/ 8539183 w 12214569"/>
              <a:gd name="connsiteY3" fmla="*/ 5311880 h 5732316"/>
              <a:gd name="connsiteX4" fmla="*/ 3024618 w 12214569"/>
              <a:gd name="connsiteY4" fmla="*/ 5732034 h 5732316"/>
              <a:gd name="connsiteX5" fmla="*/ 8238 w 12214569"/>
              <a:gd name="connsiteY5" fmla="*/ 5278094 h 5732316"/>
              <a:gd name="connsiteX6" fmla="*/ 0 w 12214569"/>
              <a:gd name="connsiteY6" fmla="*/ 0 h 5732316"/>
              <a:gd name="connsiteX0" fmla="*/ 0 w 12214569"/>
              <a:gd name="connsiteY0" fmla="*/ 0 h 5732144"/>
              <a:gd name="connsiteX1" fmla="*/ 12214569 w 12214569"/>
              <a:gd name="connsiteY1" fmla="*/ 0 h 5732144"/>
              <a:gd name="connsiteX2" fmla="*/ 12181617 w 12214569"/>
              <a:gd name="connsiteY2" fmla="*/ 5245143 h 5732144"/>
              <a:gd name="connsiteX3" fmla="*/ 8539183 w 12214569"/>
              <a:gd name="connsiteY3" fmla="*/ 5311880 h 5732144"/>
              <a:gd name="connsiteX4" fmla="*/ 3024618 w 12214569"/>
              <a:gd name="connsiteY4" fmla="*/ 5732034 h 5732144"/>
              <a:gd name="connsiteX5" fmla="*/ 8238 w 12214569"/>
              <a:gd name="connsiteY5" fmla="*/ 5278094 h 5732144"/>
              <a:gd name="connsiteX6" fmla="*/ 0 w 12214569"/>
              <a:gd name="connsiteY6" fmla="*/ 0 h 5732144"/>
              <a:gd name="connsiteX0" fmla="*/ 0 w 12214569"/>
              <a:gd name="connsiteY0" fmla="*/ 0 h 5732107"/>
              <a:gd name="connsiteX1" fmla="*/ 12214569 w 12214569"/>
              <a:gd name="connsiteY1" fmla="*/ 0 h 5732107"/>
              <a:gd name="connsiteX2" fmla="*/ 12181617 w 12214569"/>
              <a:gd name="connsiteY2" fmla="*/ 5245143 h 5732107"/>
              <a:gd name="connsiteX3" fmla="*/ 8539183 w 12214569"/>
              <a:gd name="connsiteY3" fmla="*/ 5311880 h 5732107"/>
              <a:gd name="connsiteX4" fmla="*/ 3024618 w 12214569"/>
              <a:gd name="connsiteY4" fmla="*/ 5732034 h 5732107"/>
              <a:gd name="connsiteX5" fmla="*/ 8238 w 12214569"/>
              <a:gd name="connsiteY5" fmla="*/ 5278094 h 5732107"/>
              <a:gd name="connsiteX6" fmla="*/ 0 w 12214569"/>
              <a:gd name="connsiteY6" fmla="*/ 0 h 5732107"/>
              <a:gd name="connsiteX0" fmla="*/ 0 w 12214569"/>
              <a:gd name="connsiteY0" fmla="*/ 0 h 5743047"/>
              <a:gd name="connsiteX1" fmla="*/ 12214569 w 12214569"/>
              <a:gd name="connsiteY1" fmla="*/ 0 h 5743047"/>
              <a:gd name="connsiteX2" fmla="*/ 12181617 w 12214569"/>
              <a:gd name="connsiteY2" fmla="*/ 5245143 h 5743047"/>
              <a:gd name="connsiteX3" fmla="*/ 8539183 w 12214569"/>
              <a:gd name="connsiteY3" fmla="*/ 5311880 h 5743047"/>
              <a:gd name="connsiteX4" fmla="*/ 5650787 w 12214569"/>
              <a:gd name="connsiteY4" fmla="*/ 5578867 h 5743047"/>
              <a:gd name="connsiteX5" fmla="*/ 3024618 w 12214569"/>
              <a:gd name="connsiteY5" fmla="*/ 5732034 h 5743047"/>
              <a:gd name="connsiteX6" fmla="*/ 8238 w 12214569"/>
              <a:gd name="connsiteY6" fmla="*/ 5278094 h 5743047"/>
              <a:gd name="connsiteX7" fmla="*/ 0 w 12214569"/>
              <a:gd name="connsiteY7" fmla="*/ 0 h 5743047"/>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1188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1188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1188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1188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1188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01606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01606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01606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01606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01606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49457 w 12214569"/>
              <a:gd name="connsiteY3" fmla="*/ 5358114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49457 w 12214569"/>
              <a:gd name="connsiteY3" fmla="*/ 5358114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49457 w 12214569"/>
              <a:gd name="connsiteY3" fmla="*/ 5358114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54594 w 12214569"/>
              <a:gd name="connsiteY3" fmla="*/ 5332428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4045 w 12214569"/>
              <a:gd name="connsiteY3" fmla="*/ 5260509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64867 w 12214569"/>
              <a:gd name="connsiteY3" fmla="*/ 534784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64867 w 12214569"/>
              <a:gd name="connsiteY3" fmla="*/ 534784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64867 w 12214569"/>
              <a:gd name="connsiteY3" fmla="*/ 534784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59730 w 12214569"/>
              <a:gd name="connsiteY3" fmla="*/ 525023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6754 w 12214569"/>
              <a:gd name="connsiteY2" fmla="*/ 5250280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6754 w 12214569"/>
              <a:gd name="connsiteY2" fmla="*/ 5250280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6754 w 12214569"/>
              <a:gd name="connsiteY2" fmla="*/ 5250280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6754 w 12214569"/>
              <a:gd name="connsiteY2" fmla="*/ 5250280 h 5753072"/>
              <a:gd name="connsiteX3" fmla="*/ 8554593 w 12214569"/>
              <a:gd name="connsiteY3" fmla="*/ 5229687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6754 w 12214569"/>
              <a:gd name="connsiteY2" fmla="*/ 5250280 h 5753072"/>
              <a:gd name="connsiteX3" fmla="*/ 9124809 w 12214569"/>
              <a:gd name="connsiteY3" fmla="*/ 5234824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46702"/>
              <a:gd name="connsiteX1" fmla="*/ 12214569 w 12214569"/>
              <a:gd name="connsiteY1" fmla="*/ 0 h 5746702"/>
              <a:gd name="connsiteX2" fmla="*/ 12186754 w 12214569"/>
              <a:gd name="connsiteY2" fmla="*/ 5250280 h 5746702"/>
              <a:gd name="connsiteX3" fmla="*/ 9124809 w 12214569"/>
              <a:gd name="connsiteY3" fmla="*/ 5234824 h 5746702"/>
              <a:gd name="connsiteX4" fmla="*/ 5697021 w 12214569"/>
              <a:gd name="connsiteY4" fmla="*/ 5640512 h 5746702"/>
              <a:gd name="connsiteX5" fmla="*/ 3024618 w 12214569"/>
              <a:gd name="connsiteY5" fmla="*/ 5732034 h 5746702"/>
              <a:gd name="connsiteX6" fmla="*/ 8238 w 12214569"/>
              <a:gd name="connsiteY6" fmla="*/ 5278094 h 5746702"/>
              <a:gd name="connsiteX7" fmla="*/ 0 w 12214569"/>
              <a:gd name="connsiteY7" fmla="*/ 0 h 5746702"/>
              <a:gd name="connsiteX0" fmla="*/ 0 w 12214569"/>
              <a:gd name="connsiteY0" fmla="*/ 0 h 5752714"/>
              <a:gd name="connsiteX1" fmla="*/ 12214569 w 12214569"/>
              <a:gd name="connsiteY1" fmla="*/ 0 h 5752714"/>
              <a:gd name="connsiteX2" fmla="*/ 12186754 w 12214569"/>
              <a:gd name="connsiteY2" fmla="*/ 5250280 h 5752714"/>
              <a:gd name="connsiteX3" fmla="*/ 9124809 w 12214569"/>
              <a:gd name="connsiteY3" fmla="*/ 5234824 h 5752714"/>
              <a:gd name="connsiteX4" fmla="*/ 5697021 w 12214569"/>
              <a:gd name="connsiteY4" fmla="*/ 5640512 h 5752714"/>
              <a:gd name="connsiteX5" fmla="*/ 3024618 w 12214569"/>
              <a:gd name="connsiteY5" fmla="*/ 5732034 h 5752714"/>
              <a:gd name="connsiteX6" fmla="*/ 8238 w 12214569"/>
              <a:gd name="connsiteY6" fmla="*/ 5283231 h 5752714"/>
              <a:gd name="connsiteX7" fmla="*/ 0 w 12214569"/>
              <a:gd name="connsiteY7" fmla="*/ 0 h 5752714"/>
              <a:gd name="connsiteX0" fmla="*/ 0 w 12214569"/>
              <a:gd name="connsiteY0" fmla="*/ 0 h 5752714"/>
              <a:gd name="connsiteX1" fmla="*/ 12214569 w 12214569"/>
              <a:gd name="connsiteY1" fmla="*/ 0 h 5752714"/>
              <a:gd name="connsiteX2" fmla="*/ 12186754 w 12214569"/>
              <a:gd name="connsiteY2" fmla="*/ 5250280 h 5752714"/>
              <a:gd name="connsiteX3" fmla="*/ 9124809 w 12214569"/>
              <a:gd name="connsiteY3" fmla="*/ 5234824 h 5752714"/>
              <a:gd name="connsiteX4" fmla="*/ 5697021 w 12214569"/>
              <a:gd name="connsiteY4" fmla="*/ 5640512 h 5752714"/>
              <a:gd name="connsiteX5" fmla="*/ 3024618 w 12214569"/>
              <a:gd name="connsiteY5" fmla="*/ 5732034 h 5752714"/>
              <a:gd name="connsiteX6" fmla="*/ 8238 w 12214569"/>
              <a:gd name="connsiteY6" fmla="*/ 5283231 h 5752714"/>
              <a:gd name="connsiteX7" fmla="*/ 0 w 12214569"/>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126845 w 12216605"/>
              <a:gd name="connsiteY3" fmla="*/ 5234824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009456 w 12216605"/>
              <a:gd name="connsiteY3" fmla="*/ 5228646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8972385 w 12216605"/>
              <a:gd name="connsiteY3" fmla="*/ 5142148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213342 w 12216605"/>
              <a:gd name="connsiteY3" fmla="*/ 5222467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207164 w 12216605"/>
              <a:gd name="connsiteY3" fmla="*/ 5210110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207164 w 12216605"/>
              <a:gd name="connsiteY3" fmla="*/ 5210110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207164 w 12216605"/>
              <a:gd name="connsiteY3" fmla="*/ 5210110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207164 w 12216605"/>
              <a:gd name="connsiteY3" fmla="*/ 5210110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8922959 w 12216605"/>
              <a:gd name="connsiteY3" fmla="*/ 5241002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45996"/>
              <a:gd name="connsiteX1" fmla="*/ 12216605 w 12216605"/>
              <a:gd name="connsiteY1" fmla="*/ 0 h 5745996"/>
              <a:gd name="connsiteX2" fmla="*/ 12188790 w 12216605"/>
              <a:gd name="connsiteY2" fmla="*/ 5250280 h 5745996"/>
              <a:gd name="connsiteX3" fmla="*/ 8922959 w 12216605"/>
              <a:gd name="connsiteY3" fmla="*/ 5241002 h 5745996"/>
              <a:gd name="connsiteX4" fmla="*/ 6304538 w 12216605"/>
              <a:gd name="connsiteY4" fmla="*/ 5603442 h 5745996"/>
              <a:gd name="connsiteX5" fmla="*/ 3026654 w 12216605"/>
              <a:gd name="connsiteY5" fmla="*/ 5732034 h 5745996"/>
              <a:gd name="connsiteX6" fmla="*/ 0 w 12216605"/>
              <a:gd name="connsiteY6" fmla="*/ 5283231 h 5745996"/>
              <a:gd name="connsiteX7" fmla="*/ 2036 w 12216605"/>
              <a:gd name="connsiteY7" fmla="*/ 0 h 5745996"/>
              <a:gd name="connsiteX0" fmla="*/ 2036 w 12216605"/>
              <a:gd name="connsiteY0" fmla="*/ 0 h 5745996"/>
              <a:gd name="connsiteX1" fmla="*/ 12216605 w 12216605"/>
              <a:gd name="connsiteY1" fmla="*/ 0 h 5745996"/>
              <a:gd name="connsiteX2" fmla="*/ 12188790 w 12216605"/>
              <a:gd name="connsiteY2" fmla="*/ 5250280 h 5745996"/>
              <a:gd name="connsiteX3" fmla="*/ 8922959 w 12216605"/>
              <a:gd name="connsiteY3" fmla="*/ 5241002 h 5745996"/>
              <a:gd name="connsiteX4" fmla="*/ 6304538 w 12216605"/>
              <a:gd name="connsiteY4" fmla="*/ 5603442 h 5745996"/>
              <a:gd name="connsiteX5" fmla="*/ 3026654 w 12216605"/>
              <a:gd name="connsiteY5" fmla="*/ 5732034 h 5745996"/>
              <a:gd name="connsiteX6" fmla="*/ 0 w 12216605"/>
              <a:gd name="connsiteY6" fmla="*/ 5283231 h 5745996"/>
              <a:gd name="connsiteX7" fmla="*/ 2036 w 12216605"/>
              <a:gd name="connsiteY7" fmla="*/ 0 h 5745996"/>
              <a:gd name="connsiteX0" fmla="*/ 2036 w 12216605"/>
              <a:gd name="connsiteY0" fmla="*/ 0 h 5745996"/>
              <a:gd name="connsiteX1" fmla="*/ 12216605 w 12216605"/>
              <a:gd name="connsiteY1" fmla="*/ 0 h 5745996"/>
              <a:gd name="connsiteX2" fmla="*/ 12188790 w 12216605"/>
              <a:gd name="connsiteY2" fmla="*/ 5250280 h 5745996"/>
              <a:gd name="connsiteX3" fmla="*/ 8922959 w 12216605"/>
              <a:gd name="connsiteY3" fmla="*/ 5241002 h 5745996"/>
              <a:gd name="connsiteX4" fmla="*/ 6304538 w 12216605"/>
              <a:gd name="connsiteY4" fmla="*/ 5603442 h 5745996"/>
              <a:gd name="connsiteX5" fmla="*/ 3026654 w 12216605"/>
              <a:gd name="connsiteY5" fmla="*/ 5732034 h 5745996"/>
              <a:gd name="connsiteX6" fmla="*/ 0 w 12216605"/>
              <a:gd name="connsiteY6" fmla="*/ 5283231 h 5745996"/>
              <a:gd name="connsiteX7" fmla="*/ 2036 w 12216605"/>
              <a:gd name="connsiteY7" fmla="*/ 0 h 5745996"/>
              <a:gd name="connsiteX0" fmla="*/ 2036 w 12216605"/>
              <a:gd name="connsiteY0" fmla="*/ 0 h 5745996"/>
              <a:gd name="connsiteX1" fmla="*/ 12216605 w 12216605"/>
              <a:gd name="connsiteY1" fmla="*/ 0 h 5745996"/>
              <a:gd name="connsiteX2" fmla="*/ 12188790 w 12216605"/>
              <a:gd name="connsiteY2" fmla="*/ 5250280 h 5745996"/>
              <a:gd name="connsiteX3" fmla="*/ 8922959 w 12216605"/>
              <a:gd name="connsiteY3" fmla="*/ 5241002 h 5745996"/>
              <a:gd name="connsiteX4" fmla="*/ 6304538 w 12216605"/>
              <a:gd name="connsiteY4" fmla="*/ 5603442 h 5745996"/>
              <a:gd name="connsiteX5" fmla="*/ 3026654 w 12216605"/>
              <a:gd name="connsiteY5" fmla="*/ 5732034 h 5745996"/>
              <a:gd name="connsiteX6" fmla="*/ 0 w 12216605"/>
              <a:gd name="connsiteY6" fmla="*/ 5283231 h 5745996"/>
              <a:gd name="connsiteX7" fmla="*/ 2036 w 12216605"/>
              <a:gd name="connsiteY7" fmla="*/ 0 h 5745996"/>
              <a:gd name="connsiteX0" fmla="*/ 2036 w 12216605"/>
              <a:gd name="connsiteY0" fmla="*/ 0 h 5747659"/>
              <a:gd name="connsiteX1" fmla="*/ 12216605 w 12216605"/>
              <a:gd name="connsiteY1" fmla="*/ 0 h 5747659"/>
              <a:gd name="connsiteX2" fmla="*/ 12188790 w 12216605"/>
              <a:gd name="connsiteY2" fmla="*/ 5250280 h 5747659"/>
              <a:gd name="connsiteX3" fmla="*/ 8922959 w 12216605"/>
              <a:gd name="connsiteY3" fmla="*/ 5241002 h 5747659"/>
              <a:gd name="connsiteX4" fmla="*/ 6304538 w 12216605"/>
              <a:gd name="connsiteY4" fmla="*/ 5603442 h 5747659"/>
              <a:gd name="connsiteX5" fmla="*/ 3026654 w 12216605"/>
              <a:gd name="connsiteY5" fmla="*/ 5732034 h 5747659"/>
              <a:gd name="connsiteX6" fmla="*/ 0 w 12216605"/>
              <a:gd name="connsiteY6" fmla="*/ 5283231 h 5747659"/>
              <a:gd name="connsiteX7" fmla="*/ 2036 w 12216605"/>
              <a:gd name="connsiteY7" fmla="*/ 0 h 5747659"/>
              <a:gd name="connsiteX0" fmla="*/ 2036 w 12216605"/>
              <a:gd name="connsiteY0" fmla="*/ 0 h 5746739"/>
              <a:gd name="connsiteX1" fmla="*/ 12216605 w 12216605"/>
              <a:gd name="connsiteY1" fmla="*/ 0 h 5746739"/>
              <a:gd name="connsiteX2" fmla="*/ 12188790 w 12216605"/>
              <a:gd name="connsiteY2" fmla="*/ 5250280 h 5746739"/>
              <a:gd name="connsiteX3" fmla="*/ 8904424 w 12216605"/>
              <a:gd name="connsiteY3" fmla="*/ 5259538 h 5746739"/>
              <a:gd name="connsiteX4" fmla="*/ 6304538 w 12216605"/>
              <a:gd name="connsiteY4" fmla="*/ 5603442 h 5746739"/>
              <a:gd name="connsiteX5" fmla="*/ 3026654 w 12216605"/>
              <a:gd name="connsiteY5" fmla="*/ 5732034 h 5746739"/>
              <a:gd name="connsiteX6" fmla="*/ 0 w 12216605"/>
              <a:gd name="connsiteY6" fmla="*/ 5283231 h 5746739"/>
              <a:gd name="connsiteX7" fmla="*/ 2036 w 12216605"/>
              <a:gd name="connsiteY7" fmla="*/ 0 h 5746739"/>
              <a:gd name="connsiteX0" fmla="*/ 2036 w 12216605"/>
              <a:gd name="connsiteY0" fmla="*/ 0 h 5746120"/>
              <a:gd name="connsiteX1" fmla="*/ 12216605 w 12216605"/>
              <a:gd name="connsiteY1" fmla="*/ 0 h 5746120"/>
              <a:gd name="connsiteX2" fmla="*/ 12188790 w 12216605"/>
              <a:gd name="connsiteY2" fmla="*/ 5250280 h 5746120"/>
              <a:gd name="connsiteX3" fmla="*/ 8688181 w 12216605"/>
              <a:gd name="connsiteY3" fmla="*/ 5302787 h 5746120"/>
              <a:gd name="connsiteX4" fmla="*/ 6304538 w 12216605"/>
              <a:gd name="connsiteY4" fmla="*/ 5603442 h 5746120"/>
              <a:gd name="connsiteX5" fmla="*/ 3026654 w 12216605"/>
              <a:gd name="connsiteY5" fmla="*/ 5732034 h 5746120"/>
              <a:gd name="connsiteX6" fmla="*/ 0 w 12216605"/>
              <a:gd name="connsiteY6" fmla="*/ 5283231 h 5746120"/>
              <a:gd name="connsiteX7" fmla="*/ 2036 w 12216605"/>
              <a:gd name="connsiteY7" fmla="*/ 0 h 5746120"/>
              <a:gd name="connsiteX0" fmla="*/ 2036 w 12216605"/>
              <a:gd name="connsiteY0" fmla="*/ 0 h 5746468"/>
              <a:gd name="connsiteX1" fmla="*/ 12216605 w 12216605"/>
              <a:gd name="connsiteY1" fmla="*/ 0 h 5746468"/>
              <a:gd name="connsiteX2" fmla="*/ 12188790 w 12216605"/>
              <a:gd name="connsiteY2" fmla="*/ 5250280 h 5746468"/>
              <a:gd name="connsiteX3" fmla="*/ 8756143 w 12216605"/>
              <a:gd name="connsiteY3" fmla="*/ 5278073 h 5746468"/>
              <a:gd name="connsiteX4" fmla="*/ 6304538 w 12216605"/>
              <a:gd name="connsiteY4" fmla="*/ 5603442 h 5746468"/>
              <a:gd name="connsiteX5" fmla="*/ 3026654 w 12216605"/>
              <a:gd name="connsiteY5" fmla="*/ 5732034 h 5746468"/>
              <a:gd name="connsiteX6" fmla="*/ 0 w 12216605"/>
              <a:gd name="connsiteY6" fmla="*/ 5283231 h 5746468"/>
              <a:gd name="connsiteX7" fmla="*/ 2036 w 12216605"/>
              <a:gd name="connsiteY7" fmla="*/ 0 h 5746468"/>
              <a:gd name="connsiteX0" fmla="*/ 2036 w 12216605"/>
              <a:gd name="connsiteY0" fmla="*/ 0 h 5747913"/>
              <a:gd name="connsiteX1" fmla="*/ 12216605 w 12216605"/>
              <a:gd name="connsiteY1" fmla="*/ 0 h 5747913"/>
              <a:gd name="connsiteX2" fmla="*/ 12188790 w 12216605"/>
              <a:gd name="connsiteY2" fmla="*/ 5250280 h 5747913"/>
              <a:gd name="connsiteX3" fmla="*/ 8756143 w 12216605"/>
              <a:gd name="connsiteY3" fmla="*/ 5185397 h 5747913"/>
              <a:gd name="connsiteX4" fmla="*/ 6304538 w 12216605"/>
              <a:gd name="connsiteY4" fmla="*/ 5603442 h 5747913"/>
              <a:gd name="connsiteX5" fmla="*/ 3026654 w 12216605"/>
              <a:gd name="connsiteY5" fmla="*/ 5732034 h 5747913"/>
              <a:gd name="connsiteX6" fmla="*/ 0 w 12216605"/>
              <a:gd name="connsiteY6" fmla="*/ 5283231 h 5747913"/>
              <a:gd name="connsiteX7" fmla="*/ 2036 w 12216605"/>
              <a:gd name="connsiteY7" fmla="*/ 0 h 5747913"/>
              <a:gd name="connsiteX0" fmla="*/ 2036 w 12216605"/>
              <a:gd name="connsiteY0" fmla="*/ 0 h 5746739"/>
              <a:gd name="connsiteX1" fmla="*/ 12216605 w 12216605"/>
              <a:gd name="connsiteY1" fmla="*/ 0 h 5746739"/>
              <a:gd name="connsiteX2" fmla="*/ 12188790 w 12216605"/>
              <a:gd name="connsiteY2" fmla="*/ 5250280 h 5746739"/>
              <a:gd name="connsiteX3" fmla="*/ 8780857 w 12216605"/>
              <a:gd name="connsiteY3" fmla="*/ 5259538 h 5746739"/>
              <a:gd name="connsiteX4" fmla="*/ 6304538 w 12216605"/>
              <a:gd name="connsiteY4" fmla="*/ 5603442 h 5746739"/>
              <a:gd name="connsiteX5" fmla="*/ 3026654 w 12216605"/>
              <a:gd name="connsiteY5" fmla="*/ 5732034 h 5746739"/>
              <a:gd name="connsiteX6" fmla="*/ 0 w 12216605"/>
              <a:gd name="connsiteY6" fmla="*/ 5283231 h 5746739"/>
              <a:gd name="connsiteX7" fmla="*/ 2036 w 12216605"/>
              <a:gd name="connsiteY7" fmla="*/ 0 h 5746739"/>
              <a:gd name="connsiteX0" fmla="*/ 2036 w 12216605"/>
              <a:gd name="connsiteY0" fmla="*/ 0 h 5746739"/>
              <a:gd name="connsiteX1" fmla="*/ 12216605 w 12216605"/>
              <a:gd name="connsiteY1" fmla="*/ 0 h 5746739"/>
              <a:gd name="connsiteX2" fmla="*/ 12188790 w 12216605"/>
              <a:gd name="connsiteY2" fmla="*/ 5250280 h 5746739"/>
              <a:gd name="connsiteX3" fmla="*/ 8780857 w 12216605"/>
              <a:gd name="connsiteY3" fmla="*/ 5259538 h 5746739"/>
              <a:gd name="connsiteX4" fmla="*/ 6304538 w 12216605"/>
              <a:gd name="connsiteY4" fmla="*/ 5603442 h 5746739"/>
              <a:gd name="connsiteX5" fmla="*/ 3026654 w 12216605"/>
              <a:gd name="connsiteY5" fmla="*/ 5732034 h 5746739"/>
              <a:gd name="connsiteX6" fmla="*/ 0 w 12216605"/>
              <a:gd name="connsiteY6" fmla="*/ 5283231 h 5746739"/>
              <a:gd name="connsiteX7" fmla="*/ 2036 w 12216605"/>
              <a:gd name="connsiteY7" fmla="*/ 0 h 5746739"/>
              <a:gd name="connsiteX0" fmla="*/ 2036 w 12216605"/>
              <a:gd name="connsiteY0" fmla="*/ 0 h 5746648"/>
              <a:gd name="connsiteX1" fmla="*/ 12216605 w 12216605"/>
              <a:gd name="connsiteY1" fmla="*/ 0 h 5746648"/>
              <a:gd name="connsiteX2" fmla="*/ 12188790 w 12216605"/>
              <a:gd name="connsiteY2" fmla="*/ 5250280 h 5746648"/>
              <a:gd name="connsiteX3" fmla="*/ 8787035 w 12216605"/>
              <a:gd name="connsiteY3" fmla="*/ 5265716 h 5746648"/>
              <a:gd name="connsiteX4" fmla="*/ 6304538 w 12216605"/>
              <a:gd name="connsiteY4" fmla="*/ 5603442 h 5746648"/>
              <a:gd name="connsiteX5" fmla="*/ 3026654 w 12216605"/>
              <a:gd name="connsiteY5" fmla="*/ 5732034 h 5746648"/>
              <a:gd name="connsiteX6" fmla="*/ 0 w 12216605"/>
              <a:gd name="connsiteY6" fmla="*/ 5283231 h 5746648"/>
              <a:gd name="connsiteX7" fmla="*/ 2036 w 12216605"/>
              <a:gd name="connsiteY7" fmla="*/ 0 h 5746648"/>
              <a:gd name="connsiteX0" fmla="*/ 2036 w 12216605"/>
              <a:gd name="connsiteY0" fmla="*/ 0 h 5746648"/>
              <a:gd name="connsiteX1" fmla="*/ 12216605 w 12216605"/>
              <a:gd name="connsiteY1" fmla="*/ 0 h 5746648"/>
              <a:gd name="connsiteX2" fmla="*/ 12188790 w 12216605"/>
              <a:gd name="connsiteY2" fmla="*/ 5231745 h 5746648"/>
              <a:gd name="connsiteX3" fmla="*/ 8787035 w 12216605"/>
              <a:gd name="connsiteY3" fmla="*/ 5265716 h 5746648"/>
              <a:gd name="connsiteX4" fmla="*/ 6304538 w 12216605"/>
              <a:gd name="connsiteY4" fmla="*/ 5603442 h 5746648"/>
              <a:gd name="connsiteX5" fmla="*/ 3026654 w 12216605"/>
              <a:gd name="connsiteY5" fmla="*/ 5732034 h 5746648"/>
              <a:gd name="connsiteX6" fmla="*/ 0 w 12216605"/>
              <a:gd name="connsiteY6" fmla="*/ 5283231 h 5746648"/>
              <a:gd name="connsiteX7" fmla="*/ 2036 w 12216605"/>
              <a:gd name="connsiteY7" fmla="*/ 0 h 5746648"/>
              <a:gd name="connsiteX0" fmla="*/ 2036 w 12216605"/>
              <a:gd name="connsiteY0" fmla="*/ 0 h 5746648"/>
              <a:gd name="connsiteX1" fmla="*/ 12216605 w 12216605"/>
              <a:gd name="connsiteY1" fmla="*/ 0 h 5746648"/>
              <a:gd name="connsiteX2" fmla="*/ 12188790 w 12216605"/>
              <a:gd name="connsiteY2" fmla="*/ 5231745 h 5746648"/>
              <a:gd name="connsiteX3" fmla="*/ 8787035 w 12216605"/>
              <a:gd name="connsiteY3" fmla="*/ 5265716 h 5746648"/>
              <a:gd name="connsiteX4" fmla="*/ 6304538 w 12216605"/>
              <a:gd name="connsiteY4" fmla="*/ 5603442 h 5746648"/>
              <a:gd name="connsiteX5" fmla="*/ 3026654 w 12216605"/>
              <a:gd name="connsiteY5" fmla="*/ 5732034 h 5746648"/>
              <a:gd name="connsiteX6" fmla="*/ 0 w 12216605"/>
              <a:gd name="connsiteY6" fmla="*/ 5283231 h 5746648"/>
              <a:gd name="connsiteX7" fmla="*/ 2036 w 12216605"/>
              <a:gd name="connsiteY7" fmla="*/ 0 h 5746648"/>
              <a:gd name="connsiteX0" fmla="*/ 2036 w 12216605"/>
              <a:gd name="connsiteY0" fmla="*/ 0 h 5720368"/>
              <a:gd name="connsiteX1" fmla="*/ 12216605 w 12216605"/>
              <a:gd name="connsiteY1" fmla="*/ 0 h 5720368"/>
              <a:gd name="connsiteX2" fmla="*/ 12188790 w 12216605"/>
              <a:gd name="connsiteY2" fmla="*/ 5231745 h 5720368"/>
              <a:gd name="connsiteX3" fmla="*/ 8787035 w 12216605"/>
              <a:gd name="connsiteY3" fmla="*/ 5265716 h 5720368"/>
              <a:gd name="connsiteX4" fmla="*/ 6304538 w 12216605"/>
              <a:gd name="connsiteY4" fmla="*/ 5603442 h 5720368"/>
              <a:gd name="connsiteX5" fmla="*/ 3041168 w 12216605"/>
              <a:gd name="connsiteY5" fmla="*/ 5703005 h 5720368"/>
              <a:gd name="connsiteX6" fmla="*/ 0 w 12216605"/>
              <a:gd name="connsiteY6" fmla="*/ 5283231 h 5720368"/>
              <a:gd name="connsiteX7" fmla="*/ 2036 w 12216605"/>
              <a:gd name="connsiteY7" fmla="*/ 0 h 5720368"/>
              <a:gd name="connsiteX0" fmla="*/ 7479 w 12222048"/>
              <a:gd name="connsiteY0" fmla="*/ 0 h 5721851"/>
              <a:gd name="connsiteX1" fmla="*/ 12222048 w 12222048"/>
              <a:gd name="connsiteY1" fmla="*/ 0 h 5721851"/>
              <a:gd name="connsiteX2" fmla="*/ 12194233 w 12222048"/>
              <a:gd name="connsiteY2" fmla="*/ 5231745 h 5721851"/>
              <a:gd name="connsiteX3" fmla="*/ 8792478 w 12222048"/>
              <a:gd name="connsiteY3" fmla="*/ 5265716 h 5721851"/>
              <a:gd name="connsiteX4" fmla="*/ 6309981 w 12222048"/>
              <a:gd name="connsiteY4" fmla="*/ 5603442 h 5721851"/>
              <a:gd name="connsiteX5" fmla="*/ 3046611 w 12222048"/>
              <a:gd name="connsiteY5" fmla="*/ 5703005 h 5721851"/>
              <a:gd name="connsiteX6" fmla="*/ 0 w 12222048"/>
              <a:gd name="connsiteY6" fmla="*/ 5261459 h 5721851"/>
              <a:gd name="connsiteX7" fmla="*/ 7479 w 12222048"/>
              <a:gd name="connsiteY7" fmla="*/ 0 h 5721851"/>
              <a:gd name="connsiteX0" fmla="*/ 7479 w 12222048"/>
              <a:gd name="connsiteY0" fmla="*/ 0 h 5722596"/>
              <a:gd name="connsiteX1" fmla="*/ 12222048 w 12222048"/>
              <a:gd name="connsiteY1" fmla="*/ 0 h 5722596"/>
              <a:gd name="connsiteX2" fmla="*/ 12194233 w 12222048"/>
              <a:gd name="connsiteY2" fmla="*/ 5231745 h 5722596"/>
              <a:gd name="connsiteX3" fmla="*/ 8792478 w 12222048"/>
              <a:gd name="connsiteY3" fmla="*/ 5265716 h 5722596"/>
              <a:gd name="connsiteX4" fmla="*/ 6309981 w 12222048"/>
              <a:gd name="connsiteY4" fmla="*/ 5603442 h 5722596"/>
              <a:gd name="connsiteX5" fmla="*/ 3046611 w 12222048"/>
              <a:gd name="connsiteY5" fmla="*/ 5703005 h 5722596"/>
              <a:gd name="connsiteX6" fmla="*/ 0 w 12222048"/>
              <a:gd name="connsiteY6" fmla="*/ 5250573 h 5722596"/>
              <a:gd name="connsiteX7" fmla="*/ 7479 w 12222048"/>
              <a:gd name="connsiteY7" fmla="*/ 0 h 5722596"/>
              <a:gd name="connsiteX0" fmla="*/ 7479 w 12222048"/>
              <a:gd name="connsiteY0" fmla="*/ 0 h 5703409"/>
              <a:gd name="connsiteX1" fmla="*/ 12222048 w 12222048"/>
              <a:gd name="connsiteY1" fmla="*/ 0 h 5703409"/>
              <a:gd name="connsiteX2" fmla="*/ 12194233 w 12222048"/>
              <a:gd name="connsiteY2" fmla="*/ 5231745 h 5703409"/>
              <a:gd name="connsiteX3" fmla="*/ 8792478 w 12222048"/>
              <a:gd name="connsiteY3" fmla="*/ 5265716 h 5703409"/>
              <a:gd name="connsiteX4" fmla="*/ 6309981 w 12222048"/>
              <a:gd name="connsiteY4" fmla="*/ 5603442 h 5703409"/>
              <a:gd name="connsiteX5" fmla="*/ 3046611 w 12222048"/>
              <a:gd name="connsiteY5" fmla="*/ 5703005 h 5703409"/>
              <a:gd name="connsiteX6" fmla="*/ 0 w 12222048"/>
              <a:gd name="connsiteY6" fmla="*/ 5250573 h 5703409"/>
              <a:gd name="connsiteX7" fmla="*/ 7479 w 12222048"/>
              <a:gd name="connsiteY7" fmla="*/ 0 h 5703409"/>
              <a:gd name="connsiteX0" fmla="*/ 7479 w 12222048"/>
              <a:gd name="connsiteY0" fmla="*/ 0 h 5709795"/>
              <a:gd name="connsiteX1" fmla="*/ 12222048 w 12222048"/>
              <a:gd name="connsiteY1" fmla="*/ 0 h 5709795"/>
              <a:gd name="connsiteX2" fmla="*/ 12194233 w 12222048"/>
              <a:gd name="connsiteY2" fmla="*/ 5231745 h 5709795"/>
              <a:gd name="connsiteX3" fmla="*/ 8792478 w 12222048"/>
              <a:gd name="connsiteY3" fmla="*/ 5265716 h 5709795"/>
              <a:gd name="connsiteX4" fmla="*/ 6309981 w 12222048"/>
              <a:gd name="connsiteY4" fmla="*/ 5603442 h 5709795"/>
              <a:gd name="connsiteX5" fmla="*/ 3046611 w 12222048"/>
              <a:gd name="connsiteY5" fmla="*/ 5703005 h 5709795"/>
              <a:gd name="connsiteX6" fmla="*/ 0 w 12222048"/>
              <a:gd name="connsiteY6" fmla="*/ 5250573 h 5709795"/>
              <a:gd name="connsiteX7" fmla="*/ 7479 w 12222048"/>
              <a:gd name="connsiteY7" fmla="*/ 0 h 5709795"/>
              <a:gd name="connsiteX0" fmla="*/ 7479 w 12222048"/>
              <a:gd name="connsiteY0" fmla="*/ 0 h 5720472"/>
              <a:gd name="connsiteX1" fmla="*/ 12222048 w 12222048"/>
              <a:gd name="connsiteY1" fmla="*/ 0 h 5720472"/>
              <a:gd name="connsiteX2" fmla="*/ 12194233 w 12222048"/>
              <a:gd name="connsiteY2" fmla="*/ 5231745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17046"/>
              <a:gd name="connsiteX1" fmla="*/ 12222048 w 12222048"/>
              <a:gd name="connsiteY1" fmla="*/ 0 h 5717046"/>
              <a:gd name="connsiteX2" fmla="*/ 12194233 w 12222048"/>
              <a:gd name="connsiteY2" fmla="*/ 5231745 h 5717046"/>
              <a:gd name="connsiteX3" fmla="*/ 8792478 w 12222048"/>
              <a:gd name="connsiteY3" fmla="*/ 5265716 h 5717046"/>
              <a:gd name="connsiteX4" fmla="*/ 6348081 w 12222048"/>
              <a:gd name="connsiteY4" fmla="*/ 5592557 h 5717046"/>
              <a:gd name="connsiteX5" fmla="*/ 3046611 w 12222048"/>
              <a:gd name="connsiteY5" fmla="*/ 5703005 h 5717046"/>
              <a:gd name="connsiteX6" fmla="*/ 0 w 12222048"/>
              <a:gd name="connsiteY6" fmla="*/ 5250573 h 5717046"/>
              <a:gd name="connsiteX7" fmla="*/ 7479 w 12222048"/>
              <a:gd name="connsiteY7" fmla="*/ 0 h 5717046"/>
              <a:gd name="connsiteX0" fmla="*/ 7479 w 12222048"/>
              <a:gd name="connsiteY0" fmla="*/ 0 h 5720472"/>
              <a:gd name="connsiteX1" fmla="*/ 12222048 w 12222048"/>
              <a:gd name="connsiteY1" fmla="*/ 0 h 5720472"/>
              <a:gd name="connsiteX2" fmla="*/ 12194233 w 12222048"/>
              <a:gd name="connsiteY2" fmla="*/ 5231745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20472"/>
              <a:gd name="connsiteX1" fmla="*/ 12222048 w 12222048"/>
              <a:gd name="connsiteY1" fmla="*/ 0 h 5720472"/>
              <a:gd name="connsiteX2" fmla="*/ 12194233 w 12222048"/>
              <a:gd name="connsiteY2" fmla="*/ 5231745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20472"/>
              <a:gd name="connsiteX1" fmla="*/ 12222048 w 12222048"/>
              <a:gd name="connsiteY1" fmla="*/ 0 h 5720472"/>
              <a:gd name="connsiteX2" fmla="*/ 12194233 w 12222048"/>
              <a:gd name="connsiteY2" fmla="*/ 5220859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20472"/>
              <a:gd name="connsiteX1" fmla="*/ 12222048 w 12222048"/>
              <a:gd name="connsiteY1" fmla="*/ 0 h 5720472"/>
              <a:gd name="connsiteX2" fmla="*/ 12194233 w 12222048"/>
              <a:gd name="connsiteY2" fmla="*/ 5220859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20472"/>
              <a:gd name="connsiteX1" fmla="*/ 12222048 w 12222048"/>
              <a:gd name="connsiteY1" fmla="*/ 0 h 5720472"/>
              <a:gd name="connsiteX2" fmla="*/ 12194233 w 12222048"/>
              <a:gd name="connsiteY2" fmla="*/ 5220859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26732"/>
              <a:gd name="connsiteX1" fmla="*/ 12222048 w 12222048"/>
              <a:gd name="connsiteY1" fmla="*/ 0 h 5726732"/>
              <a:gd name="connsiteX2" fmla="*/ 12194233 w 12222048"/>
              <a:gd name="connsiteY2" fmla="*/ 5220859 h 5726732"/>
              <a:gd name="connsiteX3" fmla="*/ 8792478 w 12222048"/>
              <a:gd name="connsiteY3" fmla="*/ 5265716 h 5726732"/>
              <a:gd name="connsiteX4" fmla="*/ 6348081 w 12222048"/>
              <a:gd name="connsiteY4" fmla="*/ 5592557 h 5726732"/>
              <a:gd name="connsiteX5" fmla="*/ 2880356 w 12222048"/>
              <a:gd name="connsiteY5" fmla="*/ 5709933 h 5726732"/>
              <a:gd name="connsiteX6" fmla="*/ 0 w 12222048"/>
              <a:gd name="connsiteY6" fmla="*/ 5250573 h 5726732"/>
              <a:gd name="connsiteX7" fmla="*/ 7479 w 12222048"/>
              <a:gd name="connsiteY7" fmla="*/ 0 h 5726732"/>
              <a:gd name="connsiteX0" fmla="*/ 7479 w 12222048"/>
              <a:gd name="connsiteY0" fmla="*/ 0 h 5716338"/>
              <a:gd name="connsiteX1" fmla="*/ 12222048 w 12222048"/>
              <a:gd name="connsiteY1" fmla="*/ 0 h 5716338"/>
              <a:gd name="connsiteX2" fmla="*/ 12194233 w 12222048"/>
              <a:gd name="connsiteY2" fmla="*/ 5220859 h 5716338"/>
              <a:gd name="connsiteX3" fmla="*/ 8792478 w 12222048"/>
              <a:gd name="connsiteY3" fmla="*/ 5265716 h 5716338"/>
              <a:gd name="connsiteX4" fmla="*/ 6341154 w 12222048"/>
              <a:gd name="connsiteY4" fmla="*/ 5502503 h 5716338"/>
              <a:gd name="connsiteX5" fmla="*/ 2880356 w 12222048"/>
              <a:gd name="connsiteY5" fmla="*/ 5709933 h 5716338"/>
              <a:gd name="connsiteX6" fmla="*/ 0 w 12222048"/>
              <a:gd name="connsiteY6" fmla="*/ 5250573 h 5716338"/>
              <a:gd name="connsiteX7" fmla="*/ 7479 w 12222048"/>
              <a:gd name="connsiteY7" fmla="*/ 0 h 5716338"/>
              <a:gd name="connsiteX0" fmla="*/ 7479 w 12222048"/>
              <a:gd name="connsiteY0" fmla="*/ 0 h 5725565"/>
              <a:gd name="connsiteX1" fmla="*/ 12222048 w 12222048"/>
              <a:gd name="connsiteY1" fmla="*/ 0 h 5725565"/>
              <a:gd name="connsiteX2" fmla="*/ 12194233 w 12222048"/>
              <a:gd name="connsiteY2" fmla="*/ 5220859 h 5725565"/>
              <a:gd name="connsiteX3" fmla="*/ 8792478 w 12222048"/>
              <a:gd name="connsiteY3" fmla="*/ 5265716 h 5725565"/>
              <a:gd name="connsiteX4" fmla="*/ 6327299 w 12222048"/>
              <a:gd name="connsiteY4" fmla="*/ 5585631 h 5725565"/>
              <a:gd name="connsiteX5" fmla="*/ 2880356 w 12222048"/>
              <a:gd name="connsiteY5" fmla="*/ 5709933 h 5725565"/>
              <a:gd name="connsiteX6" fmla="*/ 0 w 12222048"/>
              <a:gd name="connsiteY6" fmla="*/ 5250573 h 5725565"/>
              <a:gd name="connsiteX7" fmla="*/ 7479 w 12222048"/>
              <a:gd name="connsiteY7" fmla="*/ 0 h 5725565"/>
              <a:gd name="connsiteX0" fmla="*/ 7479 w 12222048"/>
              <a:gd name="connsiteY0" fmla="*/ 0 h 5726691"/>
              <a:gd name="connsiteX1" fmla="*/ 12222048 w 12222048"/>
              <a:gd name="connsiteY1" fmla="*/ 0 h 5726691"/>
              <a:gd name="connsiteX2" fmla="*/ 12194233 w 12222048"/>
              <a:gd name="connsiteY2" fmla="*/ 5220859 h 5726691"/>
              <a:gd name="connsiteX3" fmla="*/ 8792478 w 12222048"/>
              <a:gd name="connsiteY3" fmla="*/ 5196444 h 5726691"/>
              <a:gd name="connsiteX4" fmla="*/ 6327299 w 12222048"/>
              <a:gd name="connsiteY4" fmla="*/ 5585631 h 5726691"/>
              <a:gd name="connsiteX5" fmla="*/ 2880356 w 12222048"/>
              <a:gd name="connsiteY5" fmla="*/ 5709933 h 5726691"/>
              <a:gd name="connsiteX6" fmla="*/ 0 w 12222048"/>
              <a:gd name="connsiteY6" fmla="*/ 5250573 h 5726691"/>
              <a:gd name="connsiteX7" fmla="*/ 7479 w 12222048"/>
              <a:gd name="connsiteY7" fmla="*/ 0 h 5726691"/>
              <a:gd name="connsiteX0" fmla="*/ 7479 w 12222048"/>
              <a:gd name="connsiteY0" fmla="*/ 0 h 5725889"/>
              <a:gd name="connsiteX1" fmla="*/ 12222048 w 12222048"/>
              <a:gd name="connsiteY1" fmla="*/ 0 h 5725889"/>
              <a:gd name="connsiteX2" fmla="*/ 12194233 w 12222048"/>
              <a:gd name="connsiteY2" fmla="*/ 5220859 h 5725889"/>
              <a:gd name="connsiteX3" fmla="*/ 8799405 w 12222048"/>
              <a:gd name="connsiteY3" fmla="*/ 5244935 h 5725889"/>
              <a:gd name="connsiteX4" fmla="*/ 6327299 w 12222048"/>
              <a:gd name="connsiteY4" fmla="*/ 5585631 h 5725889"/>
              <a:gd name="connsiteX5" fmla="*/ 2880356 w 12222048"/>
              <a:gd name="connsiteY5" fmla="*/ 5709933 h 5725889"/>
              <a:gd name="connsiteX6" fmla="*/ 0 w 12222048"/>
              <a:gd name="connsiteY6" fmla="*/ 5250573 h 5725889"/>
              <a:gd name="connsiteX7" fmla="*/ 7479 w 12222048"/>
              <a:gd name="connsiteY7" fmla="*/ 0 h 5725889"/>
              <a:gd name="connsiteX0" fmla="*/ 7479 w 12222048"/>
              <a:gd name="connsiteY0" fmla="*/ 0 h 5725889"/>
              <a:gd name="connsiteX1" fmla="*/ 12222048 w 12222048"/>
              <a:gd name="connsiteY1" fmla="*/ 0 h 5725889"/>
              <a:gd name="connsiteX2" fmla="*/ 12194233 w 12222048"/>
              <a:gd name="connsiteY2" fmla="*/ 5220859 h 5725889"/>
              <a:gd name="connsiteX3" fmla="*/ 8799405 w 12222048"/>
              <a:gd name="connsiteY3" fmla="*/ 5244935 h 5725889"/>
              <a:gd name="connsiteX4" fmla="*/ 6327299 w 12222048"/>
              <a:gd name="connsiteY4" fmla="*/ 5585631 h 5725889"/>
              <a:gd name="connsiteX5" fmla="*/ 2880356 w 12222048"/>
              <a:gd name="connsiteY5" fmla="*/ 5709933 h 5725889"/>
              <a:gd name="connsiteX6" fmla="*/ 0 w 12222048"/>
              <a:gd name="connsiteY6" fmla="*/ 5250573 h 5725889"/>
              <a:gd name="connsiteX7" fmla="*/ 7479 w 12222048"/>
              <a:gd name="connsiteY7" fmla="*/ 0 h 5725889"/>
              <a:gd name="connsiteX0" fmla="*/ 7479 w 12222048"/>
              <a:gd name="connsiteY0" fmla="*/ 0 h 5725565"/>
              <a:gd name="connsiteX1" fmla="*/ 12222048 w 12222048"/>
              <a:gd name="connsiteY1" fmla="*/ 0 h 5725565"/>
              <a:gd name="connsiteX2" fmla="*/ 12194233 w 12222048"/>
              <a:gd name="connsiteY2" fmla="*/ 5220859 h 5725565"/>
              <a:gd name="connsiteX3" fmla="*/ 8792478 w 12222048"/>
              <a:gd name="connsiteY3" fmla="*/ 5265717 h 5725565"/>
              <a:gd name="connsiteX4" fmla="*/ 6327299 w 12222048"/>
              <a:gd name="connsiteY4" fmla="*/ 5585631 h 5725565"/>
              <a:gd name="connsiteX5" fmla="*/ 2880356 w 12222048"/>
              <a:gd name="connsiteY5" fmla="*/ 5709933 h 5725565"/>
              <a:gd name="connsiteX6" fmla="*/ 0 w 12222048"/>
              <a:gd name="connsiteY6" fmla="*/ 5250573 h 5725565"/>
              <a:gd name="connsiteX7" fmla="*/ 7479 w 12222048"/>
              <a:gd name="connsiteY7" fmla="*/ 0 h 5725565"/>
              <a:gd name="connsiteX0" fmla="*/ 13054 w 12227623"/>
              <a:gd name="connsiteY0" fmla="*/ 0 h 5724862"/>
              <a:gd name="connsiteX1" fmla="*/ 12227623 w 12227623"/>
              <a:gd name="connsiteY1" fmla="*/ 0 h 5724862"/>
              <a:gd name="connsiteX2" fmla="*/ 12199808 w 12227623"/>
              <a:gd name="connsiteY2" fmla="*/ 5220859 h 5724862"/>
              <a:gd name="connsiteX3" fmla="*/ 8798053 w 12227623"/>
              <a:gd name="connsiteY3" fmla="*/ 5265717 h 5724862"/>
              <a:gd name="connsiteX4" fmla="*/ 6332874 w 12227623"/>
              <a:gd name="connsiteY4" fmla="*/ 5585631 h 5724862"/>
              <a:gd name="connsiteX5" fmla="*/ 2885931 w 12227623"/>
              <a:gd name="connsiteY5" fmla="*/ 5709933 h 5724862"/>
              <a:gd name="connsiteX6" fmla="*/ 0 w 12227623"/>
              <a:gd name="connsiteY6" fmla="*/ 5261724 h 5724862"/>
              <a:gd name="connsiteX7" fmla="*/ 13054 w 12227623"/>
              <a:gd name="connsiteY7" fmla="*/ 0 h 5724862"/>
              <a:gd name="connsiteX0" fmla="*/ 13054 w 12227623"/>
              <a:gd name="connsiteY0" fmla="*/ 0 h 5726504"/>
              <a:gd name="connsiteX1" fmla="*/ 12227623 w 12227623"/>
              <a:gd name="connsiteY1" fmla="*/ 0 h 5726504"/>
              <a:gd name="connsiteX2" fmla="*/ 12199808 w 12227623"/>
              <a:gd name="connsiteY2" fmla="*/ 5220859 h 5726504"/>
              <a:gd name="connsiteX3" fmla="*/ 8798053 w 12227623"/>
              <a:gd name="connsiteY3" fmla="*/ 5265717 h 5726504"/>
              <a:gd name="connsiteX4" fmla="*/ 6332874 w 12227623"/>
              <a:gd name="connsiteY4" fmla="*/ 5585631 h 5726504"/>
              <a:gd name="connsiteX5" fmla="*/ 2885931 w 12227623"/>
              <a:gd name="connsiteY5" fmla="*/ 5709933 h 5726504"/>
              <a:gd name="connsiteX6" fmla="*/ 0 w 12227623"/>
              <a:gd name="connsiteY6" fmla="*/ 5261724 h 5726504"/>
              <a:gd name="connsiteX7" fmla="*/ 13054 w 12227623"/>
              <a:gd name="connsiteY7" fmla="*/ 0 h 5726504"/>
              <a:gd name="connsiteX0" fmla="*/ 13054 w 12227623"/>
              <a:gd name="connsiteY0" fmla="*/ 0 h 5726504"/>
              <a:gd name="connsiteX1" fmla="*/ 12227623 w 12227623"/>
              <a:gd name="connsiteY1" fmla="*/ 0 h 5726504"/>
              <a:gd name="connsiteX2" fmla="*/ 12199808 w 12227623"/>
              <a:gd name="connsiteY2" fmla="*/ 5220859 h 5726504"/>
              <a:gd name="connsiteX3" fmla="*/ 8798053 w 12227623"/>
              <a:gd name="connsiteY3" fmla="*/ 5265717 h 5726504"/>
              <a:gd name="connsiteX4" fmla="*/ 6332874 w 12227623"/>
              <a:gd name="connsiteY4" fmla="*/ 5585631 h 5726504"/>
              <a:gd name="connsiteX5" fmla="*/ 2885931 w 12227623"/>
              <a:gd name="connsiteY5" fmla="*/ 5709933 h 5726504"/>
              <a:gd name="connsiteX6" fmla="*/ 0 w 12227623"/>
              <a:gd name="connsiteY6" fmla="*/ 5261724 h 5726504"/>
              <a:gd name="connsiteX7" fmla="*/ 13054 w 12227623"/>
              <a:gd name="connsiteY7" fmla="*/ 0 h 5726504"/>
              <a:gd name="connsiteX0" fmla="*/ 13054 w 12227623"/>
              <a:gd name="connsiteY0" fmla="*/ 0 h 5713374"/>
              <a:gd name="connsiteX1" fmla="*/ 12227623 w 12227623"/>
              <a:gd name="connsiteY1" fmla="*/ 0 h 5713374"/>
              <a:gd name="connsiteX2" fmla="*/ 12199808 w 12227623"/>
              <a:gd name="connsiteY2" fmla="*/ 5220859 h 5713374"/>
              <a:gd name="connsiteX3" fmla="*/ 8798053 w 12227623"/>
              <a:gd name="connsiteY3" fmla="*/ 5265717 h 5713374"/>
              <a:gd name="connsiteX4" fmla="*/ 6326248 w 12227623"/>
              <a:gd name="connsiteY4" fmla="*/ 5453109 h 5713374"/>
              <a:gd name="connsiteX5" fmla="*/ 2885931 w 12227623"/>
              <a:gd name="connsiteY5" fmla="*/ 5709933 h 5713374"/>
              <a:gd name="connsiteX6" fmla="*/ 0 w 12227623"/>
              <a:gd name="connsiteY6" fmla="*/ 5261724 h 5713374"/>
              <a:gd name="connsiteX7" fmla="*/ 13054 w 12227623"/>
              <a:gd name="connsiteY7" fmla="*/ 0 h 5713374"/>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7016"/>
              <a:gd name="connsiteX1" fmla="*/ 12227623 w 12227623"/>
              <a:gd name="connsiteY1" fmla="*/ 0 h 5727016"/>
              <a:gd name="connsiteX2" fmla="*/ 12199808 w 12227623"/>
              <a:gd name="connsiteY2" fmla="*/ 5220859 h 5727016"/>
              <a:gd name="connsiteX3" fmla="*/ 8804679 w 12227623"/>
              <a:gd name="connsiteY3" fmla="*/ 5272343 h 5727016"/>
              <a:gd name="connsiteX4" fmla="*/ 6213604 w 12227623"/>
              <a:gd name="connsiteY4" fmla="*/ 5598882 h 5727016"/>
              <a:gd name="connsiteX5" fmla="*/ 2885931 w 12227623"/>
              <a:gd name="connsiteY5" fmla="*/ 5709933 h 5727016"/>
              <a:gd name="connsiteX6" fmla="*/ 0 w 12227623"/>
              <a:gd name="connsiteY6" fmla="*/ 5261724 h 5727016"/>
              <a:gd name="connsiteX7" fmla="*/ 13054 w 12227623"/>
              <a:gd name="connsiteY7" fmla="*/ 0 h 5727016"/>
              <a:gd name="connsiteX0" fmla="*/ 13054 w 12227623"/>
              <a:gd name="connsiteY0" fmla="*/ 0 h 5729371"/>
              <a:gd name="connsiteX1" fmla="*/ 12227623 w 12227623"/>
              <a:gd name="connsiteY1" fmla="*/ 0 h 5729371"/>
              <a:gd name="connsiteX2" fmla="*/ 12199808 w 12227623"/>
              <a:gd name="connsiteY2" fmla="*/ 5220859 h 5729371"/>
              <a:gd name="connsiteX3" fmla="*/ 8804679 w 12227623"/>
              <a:gd name="connsiteY3" fmla="*/ 5272343 h 5729371"/>
              <a:gd name="connsiteX4" fmla="*/ 6213604 w 12227623"/>
              <a:gd name="connsiteY4" fmla="*/ 5598882 h 5729371"/>
              <a:gd name="connsiteX5" fmla="*/ 2885931 w 12227623"/>
              <a:gd name="connsiteY5" fmla="*/ 5709933 h 5729371"/>
              <a:gd name="connsiteX6" fmla="*/ 0 w 12227623"/>
              <a:gd name="connsiteY6" fmla="*/ 5261724 h 5729371"/>
              <a:gd name="connsiteX7" fmla="*/ 13054 w 12227623"/>
              <a:gd name="connsiteY7" fmla="*/ 0 h 5729371"/>
              <a:gd name="connsiteX0" fmla="*/ 13054 w 12227623"/>
              <a:gd name="connsiteY0" fmla="*/ 0 h 5729371"/>
              <a:gd name="connsiteX1" fmla="*/ 12227623 w 12227623"/>
              <a:gd name="connsiteY1" fmla="*/ 0 h 5729371"/>
              <a:gd name="connsiteX2" fmla="*/ 12199808 w 12227623"/>
              <a:gd name="connsiteY2" fmla="*/ 5220859 h 5729371"/>
              <a:gd name="connsiteX3" fmla="*/ 8804679 w 12227623"/>
              <a:gd name="connsiteY3" fmla="*/ 5272343 h 5729371"/>
              <a:gd name="connsiteX4" fmla="*/ 6213604 w 12227623"/>
              <a:gd name="connsiteY4" fmla="*/ 5598882 h 5729371"/>
              <a:gd name="connsiteX5" fmla="*/ 2885931 w 12227623"/>
              <a:gd name="connsiteY5" fmla="*/ 5709933 h 5729371"/>
              <a:gd name="connsiteX6" fmla="*/ 0 w 12227623"/>
              <a:gd name="connsiteY6" fmla="*/ 5261724 h 5729371"/>
              <a:gd name="connsiteX7" fmla="*/ 13054 w 12227623"/>
              <a:gd name="connsiteY7" fmla="*/ 0 h 5729371"/>
              <a:gd name="connsiteX0" fmla="*/ 13054 w 12227623"/>
              <a:gd name="connsiteY0" fmla="*/ 0 h 5729371"/>
              <a:gd name="connsiteX1" fmla="*/ 12227623 w 12227623"/>
              <a:gd name="connsiteY1" fmla="*/ 0 h 5729371"/>
              <a:gd name="connsiteX2" fmla="*/ 12186556 w 12227623"/>
              <a:gd name="connsiteY2" fmla="*/ 5227485 h 5729371"/>
              <a:gd name="connsiteX3" fmla="*/ 8804679 w 12227623"/>
              <a:gd name="connsiteY3" fmla="*/ 5272343 h 5729371"/>
              <a:gd name="connsiteX4" fmla="*/ 6213604 w 12227623"/>
              <a:gd name="connsiteY4" fmla="*/ 5598882 h 5729371"/>
              <a:gd name="connsiteX5" fmla="*/ 2885931 w 12227623"/>
              <a:gd name="connsiteY5" fmla="*/ 5709933 h 5729371"/>
              <a:gd name="connsiteX6" fmla="*/ 0 w 12227623"/>
              <a:gd name="connsiteY6" fmla="*/ 5261724 h 5729371"/>
              <a:gd name="connsiteX7" fmla="*/ 13054 w 12227623"/>
              <a:gd name="connsiteY7" fmla="*/ 0 h 5729371"/>
              <a:gd name="connsiteX0" fmla="*/ 13054 w 12227623"/>
              <a:gd name="connsiteY0" fmla="*/ 0 h 5729371"/>
              <a:gd name="connsiteX1" fmla="*/ 12227623 w 12227623"/>
              <a:gd name="connsiteY1" fmla="*/ 0 h 5729371"/>
              <a:gd name="connsiteX2" fmla="*/ 12186556 w 12227623"/>
              <a:gd name="connsiteY2" fmla="*/ 5227485 h 5729371"/>
              <a:gd name="connsiteX3" fmla="*/ 8804679 w 12227623"/>
              <a:gd name="connsiteY3" fmla="*/ 5272343 h 5729371"/>
              <a:gd name="connsiteX4" fmla="*/ 6213604 w 12227623"/>
              <a:gd name="connsiteY4" fmla="*/ 5598882 h 5729371"/>
              <a:gd name="connsiteX5" fmla="*/ 2885931 w 12227623"/>
              <a:gd name="connsiteY5" fmla="*/ 5709933 h 5729371"/>
              <a:gd name="connsiteX6" fmla="*/ 0 w 12227623"/>
              <a:gd name="connsiteY6" fmla="*/ 5261724 h 5729371"/>
              <a:gd name="connsiteX7" fmla="*/ 13054 w 12227623"/>
              <a:gd name="connsiteY7" fmla="*/ 0 h 5729371"/>
              <a:gd name="connsiteX0" fmla="*/ 13054 w 12227623"/>
              <a:gd name="connsiteY0" fmla="*/ 0 h 5729371"/>
              <a:gd name="connsiteX1" fmla="*/ 12227623 w 12227623"/>
              <a:gd name="connsiteY1" fmla="*/ 0 h 5729371"/>
              <a:gd name="connsiteX2" fmla="*/ 12186556 w 12227623"/>
              <a:gd name="connsiteY2" fmla="*/ 5227485 h 5729371"/>
              <a:gd name="connsiteX3" fmla="*/ 8804679 w 12227623"/>
              <a:gd name="connsiteY3" fmla="*/ 5272343 h 5729371"/>
              <a:gd name="connsiteX4" fmla="*/ 6213604 w 12227623"/>
              <a:gd name="connsiteY4" fmla="*/ 5598882 h 5729371"/>
              <a:gd name="connsiteX5" fmla="*/ 2885931 w 12227623"/>
              <a:gd name="connsiteY5" fmla="*/ 5709933 h 5729371"/>
              <a:gd name="connsiteX6" fmla="*/ 0 w 12227623"/>
              <a:gd name="connsiteY6" fmla="*/ 5261724 h 5729371"/>
              <a:gd name="connsiteX7" fmla="*/ 13054 w 12227623"/>
              <a:gd name="connsiteY7" fmla="*/ 0 h 5729371"/>
              <a:gd name="connsiteX0" fmla="*/ 13054 w 12227623"/>
              <a:gd name="connsiteY0" fmla="*/ 0 h 5726783"/>
              <a:gd name="connsiteX1" fmla="*/ 12227623 w 12227623"/>
              <a:gd name="connsiteY1" fmla="*/ 0 h 5726783"/>
              <a:gd name="connsiteX2" fmla="*/ 12186556 w 12227623"/>
              <a:gd name="connsiteY2" fmla="*/ 5227485 h 5726783"/>
              <a:gd name="connsiteX3" fmla="*/ 8811305 w 12227623"/>
              <a:gd name="connsiteY3" fmla="*/ 5285595 h 5726783"/>
              <a:gd name="connsiteX4" fmla="*/ 6213604 w 12227623"/>
              <a:gd name="connsiteY4" fmla="*/ 5598882 h 5726783"/>
              <a:gd name="connsiteX5" fmla="*/ 2885931 w 12227623"/>
              <a:gd name="connsiteY5" fmla="*/ 5709933 h 5726783"/>
              <a:gd name="connsiteX6" fmla="*/ 0 w 12227623"/>
              <a:gd name="connsiteY6" fmla="*/ 5261724 h 5726783"/>
              <a:gd name="connsiteX7" fmla="*/ 13054 w 12227623"/>
              <a:gd name="connsiteY7" fmla="*/ 0 h 5726783"/>
              <a:gd name="connsiteX0" fmla="*/ 13054 w 12227623"/>
              <a:gd name="connsiteY0" fmla="*/ 0 h 5726783"/>
              <a:gd name="connsiteX1" fmla="*/ 12227623 w 12227623"/>
              <a:gd name="connsiteY1" fmla="*/ 0 h 5726783"/>
              <a:gd name="connsiteX2" fmla="*/ 12186556 w 12227623"/>
              <a:gd name="connsiteY2" fmla="*/ 5227485 h 5726783"/>
              <a:gd name="connsiteX3" fmla="*/ 8811305 w 12227623"/>
              <a:gd name="connsiteY3" fmla="*/ 5285595 h 5726783"/>
              <a:gd name="connsiteX4" fmla="*/ 6213604 w 12227623"/>
              <a:gd name="connsiteY4" fmla="*/ 5598882 h 5726783"/>
              <a:gd name="connsiteX5" fmla="*/ 2885931 w 12227623"/>
              <a:gd name="connsiteY5" fmla="*/ 5709933 h 5726783"/>
              <a:gd name="connsiteX6" fmla="*/ 0 w 12227623"/>
              <a:gd name="connsiteY6" fmla="*/ 5261724 h 5726783"/>
              <a:gd name="connsiteX7" fmla="*/ 13054 w 12227623"/>
              <a:gd name="connsiteY7" fmla="*/ 0 h 5726783"/>
              <a:gd name="connsiteX0" fmla="*/ 41 w 12214610"/>
              <a:gd name="connsiteY0" fmla="*/ 0 h 5725488"/>
              <a:gd name="connsiteX1" fmla="*/ 12214610 w 12214610"/>
              <a:gd name="connsiteY1" fmla="*/ 0 h 5725488"/>
              <a:gd name="connsiteX2" fmla="*/ 12173543 w 12214610"/>
              <a:gd name="connsiteY2" fmla="*/ 5227485 h 5725488"/>
              <a:gd name="connsiteX3" fmla="*/ 8798292 w 12214610"/>
              <a:gd name="connsiteY3" fmla="*/ 5285595 h 5725488"/>
              <a:gd name="connsiteX4" fmla="*/ 6200591 w 12214610"/>
              <a:gd name="connsiteY4" fmla="*/ 5598882 h 5725488"/>
              <a:gd name="connsiteX5" fmla="*/ 2872918 w 12214610"/>
              <a:gd name="connsiteY5" fmla="*/ 5709933 h 5725488"/>
              <a:gd name="connsiteX6" fmla="*/ 6865 w 12214610"/>
              <a:gd name="connsiteY6" fmla="*/ 5281602 h 5725488"/>
              <a:gd name="connsiteX7" fmla="*/ 41 w 12214610"/>
              <a:gd name="connsiteY7" fmla="*/ 0 h 5725488"/>
              <a:gd name="connsiteX0" fmla="*/ 41 w 12214610"/>
              <a:gd name="connsiteY0" fmla="*/ 0 h 5725488"/>
              <a:gd name="connsiteX1" fmla="*/ 12214610 w 12214610"/>
              <a:gd name="connsiteY1" fmla="*/ 0 h 5725488"/>
              <a:gd name="connsiteX2" fmla="*/ 12173543 w 12214610"/>
              <a:gd name="connsiteY2" fmla="*/ 5227485 h 5725488"/>
              <a:gd name="connsiteX3" fmla="*/ 8798292 w 12214610"/>
              <a:gd name="connsiteY3" fmla="*/ 5285595 h 5725488"/>
              <a:gd name="connsiteX4" fmla="*/ 6200591 w 12214610"/>
              <a:gd name="connsiteY4" fmla="*/ 5598882 h 5725488"/>
              <a:gd name="connsiteX5" fmla="*/ 2872918 w 12214610"/>
              <a:gd name="connsiteY5" fmla="*/ 5709933 h 5725488"/>
              <a:gd name="connsiteX6" fmla="*/ 6865 w 12214610"/>
              <a:gd name="connsiteY6" fmla="*/ 5281602 h 5725488"/>
              <a:gd name="connsiteX7" fmla="*/ 41 w 12214610"/>
              <a:gd name="connsiteY7" fmla="*/ 0 h 5725488"/>
              <a:gd name="connsiteX0" fmla="*/ 175 w 12214744"/>
              <a:gd name="connsiteY0" fmla="*/ 0 h 5725918"/>
              <a:gd name="connsiteX1" fmla="*/ 12214744 w 12214744"/>
              <a:gd name="connsiteY1" fmla="*/ 0 h 5725918"/>
              <a:gd name="connsiteX2" fmla="*/ 12173677 w 12214744"/>
              <a:gd name="connsiteY2" fmla="*/ 5227485 h 5725918"/>
              <a:gd name="connsiteX3" fmla="*/ 8798426 w 12214744"/>
              <a:gd name="connsiteY3" fmla="*/ 5285595 h 5725918"/>
              <a:gd name="connsiteX4" fmla="*/ 6200725 w 12214744"/>
              <a:gd name="connsiteY4" fmla="*/ 5598882 h 5725918"/>
              <a:gd name="connsiteX5" fmla="*/ 2873052 w 12214744"/>
              <a:gd name="connsiteY5" fmla="*/ 5709933 h 5725918"/>
              <a:gd name="connsiteX6" fmla="*/ 373 w 12214744"/>
              <a:gd name="connsiteY6" fmla="*/ 5274976 h 5725918"/>
              <a:gd name="connsiteX7" fmla="*/ 175 w 12214744"/>
              <a:gd name="connsiteY7" fmla="*/ 0 h 5725918"/>
              <a:gd name="connsiteX0" fmla="*/ 175 w 12214744"/>
              <a:gd name="connsiteY0" fmla="*/ 0 h 5725918"/>
              <a:gd name="connsiteX1" fmla="*/ 12214744 w 12214744"/>
              <a:gd name="connsiteY1" fmla="*/ 0 h 5725918"/>
              <a:gd name="connsiteX2" fmla="*/ 12173677 w 12214744"/>
              <a:gd name="connsiteY2" fmla="*/ 5227485 h 5725918"/>
              <a:gd name="connsiteX3" fmla="*/ 8798426 w 12214744"/>
              <a:gd name="connsiteY3" fmla="*/ 5285595 h 5725918"/>
              <a:gd name="connsiteX4" fmla="*/ 6200725 w 12214744"/>
              <a:gd name="connsiteY4" fmla="*/ 5598882 h 5725918"/>
              <a:gd name="connsiteX5" fmla="*/ 2873052 w 12214744"/>
              <a:gd name="connsiteY5" fmla="*/ 5709933 h 5725918"/>
              <a:gd name="connsiteX6" fmla="*/ 373 w 12214744"/>
              <a:gd name="connsiteY6" fmla="*/ 5274976 h 5725918"/>
              <a:gd name="connsiteX7" fmla="*/ 175 w 12214744"/>
              <a:gd name="connsiteY7" fmla="*/ 0 h 5725918"/>
              <a:gd name="connsiteX0" fmla="*/ 175 w 12214744"/>
              <a:gd name="connsiteY0" fmla="*/ 0 h 5729038"/>
              <a:gd name="connsiteX1" fmla="*/ 12214744 w 12214744"/>
              <a:gd name="connsiteY1" fmla="*/ 0 h 5729038"/>
              <a:gd name="connsiteX2" fmla="*/ 12173677 w 12214744"/>
              <a:gd name="connsiteY2" fmla="*/ 5227485 h 5729038"/>
              <a:gd name="connsiteX3" fmla="*/ 8798426 w 12214744"/>
              <a:gd name="connsiteY3" fmla="*/ 5285595 h 5729038"/>
              <a:gd name="connsiteX4" fmla="*/ 6200725 w 12214744"/>
              <a:gd name="connsiteY4" fmla="*/ 5598882 h 5729038"/>
              <a:gd name="connsiteX5" fmla="*/ 2873052 w 12214744"/>
              <a:gd name="connsiteY5" fmla="*/ 5709933 h 5729038"/>
              <a:gd name="connsiteX6" fmla="*/ 373 w 12214744"/>
              <a:gd name="connsiteY6" fmla="*/ 5274976 h 5729038"/>
              <a:gd name="connsiteX7" fmla="*/ 175 w 12214744"/>
              <a:gd name="connsiteY7" fmla="*/ 0 h 5729038"/>
              <a:gd name="connsiteX0" fmla="*/ 175 w 12214744"/>
              <a:gd name="connsiteY0" fmla="*/ 0 h 5729038"/>
              <a:gd name="connsiteX1" fmla="*/ 12214744 w 12214744"/>
              <a:gd name="connsiteY1" fmla="*/ 0 h 5729038"/>
              <a:gd name="connsiteX2" fmla="*/ 12200181 w 12214744"/>
              <a:gd name="connsiteY2" fmla="*/ 5234111 h 5729038"/>
              <a:gd name="connsiteX3" fmla="*/ 8798426 w 12214744"/>
              <a:gd name="connsiteY3" fmla="*/ 5285595 h 5729038"/>
              <a:gd name="connsiteX4" fmla="*/ 6200725 w 12214744"/>
              <a:gd name="connsiteY4" fmla="*/ 5598882 h 5729038"/>
              <a:gd name="connsiteX5" fmla="*/ 2873052 w 12214744"/>
              <a:gd name="connsiteY5" fmla="*/ 5709933 h 5729038"/>
              <a:gd name="connsiteX6" fmla="*/ 373 w 12214744"/>
              <a:gd name="connsiteY6" fmla="*/ 5274976 h 5729038"/>
              <a:gd name="connsiteX7" fmla="*/ 175 w 12214744"/>
              <a:gd name="connsiteY7" fmla="*/ 0 h 5729038"/>
              <a:gd name="connsiteX0" fmla="*/ 175 w 12214744"/>
              <a:gd name="connsiteY0" fmla="*/ 0 h 5729038"/>
              <a:gd name="connsiteX1" fmla="*/ 12214744 w 12214744"/>
              <a:gd name="connsiteY1" fmla="*/ 0 h 5729038"/>
              <a:gd name="connsiteX2" fmla="*/ 12200181 w 12214744"/>
              <a:gd name="connsiteY2" fmla="*/ 5234111 h 5729038"/>
              <a:gd name="connsiteX3" fmla="*/ 8798426 w 12214744"/>
              <a:gd name="connsiteY3" fmla="*/ 5285595 h 5729038"/>
              <a:gd name="connsiteX4" fmla="*/ 6200725 w 12214744"/>
              <a:gd name="connsiteY4" fmla="*/ 5598882 h 5729038"/>
              <a:gd name="connsiteX5" fmla="*/ 2873052 w 12214744"/>
              <a:gd name="connsiteY5" fmla="*/ 5709933 h 5729038"/>
              <a:gd name="connsiteX6" fmla="*/ 373 w 12214744"/>
              <a:gd name="connsiteY6" fmla="*/ 5274976 h 5729038"/>
              <a:gd name="connsiteX7" fmla="*/ 175 w 12214744"/>
              <a:gd name="connsiteY7" fmla="*/ 0 h 5729038"/>
              <a:gd name="connsiteX0" fmla="*/ 175 w 12214744"/>
              <a:gd name="connsiteY0" fmla="*/ 0 h 5728454"/>
              <a:gd name="connsiteX1" fmla="*/ 12214744 w 12214744"/>
              <a:gd name="connsiteY1" fmla="*/ 0 h 5728454"/>
              <a:gd name="connsiteX2" fmla="*/ 12200181 w 12214744"/>
              <a:gd name="connsiteY2" fmla="*/ 5234111 h 5728454"/>
              <a:gd name="connsiteX3" fmla="*/ 8752044 w 12214744"/>
              <a:gd name="connsiteY3" fmla="*/ 5153073 h 5728454"/>
              <a:gd name="connsiteX4" fmla="*/ 6200725 w 12214744"/>
              <a:gd name="connsiteY4" fmla="*/ 5598882 h 5728454"/>
              <a:gd name="connsiteX5" fmla="*/ 2873052 w 12214744"/>
              <a:gd name="connsiteY5" fmla="*/ 5709933 h 5728454"/>
              <a:gd name="connsiteX6" fmla="*/ 373 w 12214744"/>
              <a:gd name="connsiteY6" fmla="*/ 5274976 h 5728454"/>
              <a:gd name="connsiteX7" fmla="*/ 175 w 12214744"/>
              <a:gd name="connsiteY7" fmla="*/ 0 h 5728454"/>
              <a:gd name="connsiteX0" fmla="*/ 175 w 12214744"/>
              <a:gd name="connsiteY0" fmla="*/ 0 h 5726146"/>
              <a:gd name="connsiteX1" fmla="*/ 12214744 w 12214744"/>
              <a:gd name="connsiteY1" fmla="*/ 0 h 5726146"/>
              <a:gd name="connsiteX2" fmla="*/ 12200181 w 12214744"/>
              <a:gd name="connsiteY2" fmla="*/ 5234111 h 5726146"/>
              <a:gd name="connsiteX3" fmla="*/ 8785174 w 12214744"/>
              <a:gd name="connsiteY3" fmla="*/ 5272343 h 5726146"/>
              <a:gd name="connsiteX4" fmla="*/ 6200725 w 12214744"/>
              <a:gd name="connsiteY4" fmla="*/ 5598882 h 5726146"/>
              <a:gd name="connsiteX5" fmla="*/ 2873052 w 12214744"/>
              <a:gd name="connsiteY5" fmla="*/ 5709933 h 5726146"/>
              <a:gd name="connsiteX6" fmla="*/ 373 w 12214744"/>
              <a:gd name="connsiteY6" fmla="*/ 5274976 h 5726146"/>
              <a:gd name="connsiteX7" fmla="*/ 175 w 12214744"/>
              <a:gd name="connsiteY7" fmla="*/ 0 h 5726146"/>
              <a:gd name="connsiteX0" fmla="*/ 175 w 12214744"/>
              <a:gd name="connsiteY0" fmla="*/ 0 h 5726146"/>
              <a:gd name="connsiteX1" fmla="*/ 12214744 w 12214744"/>
              <a:gd name="connsiteY1" fmla="*/ 0 h 5726146"/>
              <a:gd name="connsiteX2" fmla="*/ 12200181 w 12214744"/>
              <a:gd name="connsiteY2" fmla="*/ 5234111 h 5726146"/>
              <a:gd name="connsiteX3" fmla="*/ 8785174 w 12214744"/>
              <a:gd name="connsiteY3" fmla="*/ 5272343 h 5726146"/>
              <a:gd name="connsiteX4" fmla="*/ 6200725 w 12214744"/>
              <a:gd name="connsiteY4" fmla="*/ 5598882 h 5726146"/>
              <a:gd name="connsiteX5" fmla="*/ 2873052 w 12214744"/>
              <a:gd name="connsiteY5" fmla="*/ 5709933 h 5726146"/>
              <a:gd name="connsiteX6" fmla="*/ 373 w 12214744"/>
              <a:gd name="connsiteY6" fmla="*/ 5274976 h 5726146"/>
              <a:gd name="connsiteX7" fmla="*/ 175 w 12214744"/>
              <a:gd name="connsiteY7" fmla="*/ 0 h 5726146"/>
              <a:gd name="connsiteX0" fmla="*/ 175 w 12214744"/>
              <a:gd name="connsiteY0" fmla="*/ 0 h 5729340"/>
              <a:gd name="connsiteX1" fmla="*/ 12214744 w 12214744"/>
              <a:gd name="connsiteY1" fmla="*/ 0 h 5729340"/>
              <a:gd name="connsiteX2" fmla="*/ 12200181 w 12214744"/>
              <a:gd name="connsiteY2" fmla="*/ 5234111 h 5729340"/>
              <a:gd name="connsiteX3" fmla="*/ 8785174 w 12214744"/>
              <a:gd name="connsiteY3" fmla="*/ 5272343 h 5729340"/>
              <a:gd name="connsiteX4" fmla="*/ 6200725 w 12214744"/>
              <a:gd name="connsiteY4" fmla="*/ 5598882 h 5729340"/>
              <a:gd name="connsiteX5" fmla="*/ 2873052 w 12214744"/>
              <a:gd name="connsiteY5" fmla="*/ 5709933 h 5729340"/>
              <a:gd name="connsiteX6" fmla="*/ 373 w 12214744"/>
              <a:gd name="connsiteY6" fmla="*/ 5274976 h 5729340"/>
              <a:gd name="connsiteX7" fmla="*/ 175 w 12214744"/>
              <a:gd name="connsiteY7" fmla="*/ 0 h 5729340"/>
              <a:gd name="connsiteX0" fmla="*/ 175 w 12214744"/>
              <a:gd name="connsiteY0" fmla="*/ 358346 h 6087686"/>
              <a:gd name="connsiteX1" fmla="*/ 12214744 w 12214744"/>
              <a:gd name="connsiteY1" fmla="*/ 0 h 6087686"/>
              <a:gd name="connsiteX2" fmla="*/ 12200181 w 12214744"/>
              <a:gd name="connsiteY2" fmla="*/ 5592457 h 6087686"/>
              <a:gd name="connsiteX3" fmla="*/ 8785174 w 12214744"/>
              <a:gd name="connsiteY3" fmla="*/ 5630689 h 6087686"/>
              <a:gd name="connsiteX4" fmla="*/ 6200725 w 12214744"/>
              <a:gd name="connsiteY4" fmla="*/ 5957228 h 6087686"/>
              <a:gd name="connsiteX5" fmla="*/ 2873052 w 12214744"/>
              <a:gd name="connsiteY5" fmla="*/ 6068279 h 6087686"/>
              <a:gd name="connsiteX6" fmla="*/ 373 w 12214744"/>
              <a:gd name="connsiteY6" fmla="*/ 5633322 h 6087686"/>
              <a:gd name="connsiteX7" fmla="*/ 175 w 12214744"/>
              <a:gd name="connsiteY7" fmla="*/ 358346 h 6087686"/>
              <a:gd name="connsiteX0" fmla="*/ 175 w 12214744"/>
              <a:gd name="connsiteY0" fmla="*/ 0 h 6112399"/>
              <a:gd name="connsiteX1" fmla="*/ 12214744 w 12214744"/>
              <a:gd name="connsiteY1" fmla="*/ 24713 h 6112399"/>
              <a:gd name="connsiteX2" fmla="*/ 12200181 w 12214744"/>
              <a:gd name="connsiteY2" fmla="*/ 5617170 h 6112399"/>
              <a:gd name="connsiteX3" fmla="*/ 8785174 w 12214744"/>
              <a:gd name="connsiteY3" fmla="*/ 5655402 h 6112399"/>
              <a:gd name="connsiteX4" fmla="*/ 6200725 w 12214744"/>
              <a:gd name="connsiteY4" fmla="*/ 5981941 h 6112399"/>
              <a:gd name="connsiteX5" fmla="*/ 2873052 w 12214744"/>
              <a:gd name="connsiteY5" fmla="*/ 6092992 h 6112399"/>
              <a:gd name="connsiteX6" fmla="*/ 373 w 12214744"/>
              <a:gd name="connsiteY6" fmla="*/ 5658035 h 6112399"/>
              <a:gd name="connsiteX7" fmla="*/ 175 w 12214744"/>
              <a:gd name="connsiteY7" fmla="*/ 0 h 6112399"/>
              <a:gd name="connsiteX0" fmla="*/ 175 w 12214744"/>
              <a:gd name="connsiteY0" fmla="*/ 0 h 6112399"/>
              <a:gd name="connsiteX1" fmla="*/ 12214744 w 12214744"/>
              <a:gd name="connsiteY1" fmla="*/ 37070 h 6112399"/>
              <a:gd name="connsiteX2" fmla="*/ 12200181 w 12214744"/>
              <a:gd name="connsiteY2" fmla="*/ 5617170 h 6112399"/>
              <a:gd name="connsiteX3" fmla="*/ 8785174 w 12214744"/>
              <a:gd name="connsiteY3" fmla="*/ 5655402 h 6112399"/>
              <a:gd name="connsiteX4" fmla="*/ 6200725 w 12214744"/>
              <a:gd name="connsiteY4" fmla="*/ 5981941 h 6112399"/>
              <a:gd name="connsiteX5" fmla="*/ 2873052 w 12214744"/>
              <a:gd name="connsiteY5" fmla="*/ 6092992 h 6112399"/>
              <a:gd name="connsiteX6" fmla="*/ 373 w 12214744"/>
              <a:gd name="connsiteY6" fmla="*/ 5658035 h 6112399"/>
              <a:gd name="connsiteX7" fmla="*/ 175 w 12214744"/>
              <a:gd name="connsiteY7" fmla="*/ 0 h 6112399"/>
              <a:gd name="connsiteX0" fmla="*/ 175 w 12214744"/>
              <a:gd name="connsiteY0" fmla="*/ 0 h 6100042"/>
              <a:gd name="connsiteX1" fmla="*/ 12214744 w 12214744"/>
              <a:gd name="connsiteY1" fmla="*/ 24713 h 6100042"/>
              <a:gd name="connsiteX2" fmla="*/ 12200181 w 12214744"/>
              <a:gd name="connsiteY2" fmla="*/ 5604813 h 6100042"/>
              <a:gd name="connsiteX3" fmla="*/ 8785174 w 12214744"/>
              <a:gd name="connsiteY3" fmla="*/ 5643045 h 6100042"/>
              <a:gd name="connsiteX4" fmla="*/ 6200725 w 12214744"/>
              <a:gd name="connsiteY4" fmla="*/ 5969584 h 6100042"/>
              <a:gd name="connsiteX5" fmla="*/ 2873052 w 12214744"/>
              <a:gd name="connsiteY5" fmla="*/ 6080635 h 6100042"/>
              <a:gd name="connsiteX6" fmla="*/ 373 w 12214744"/>
              <a:gd name="connsiteY6" fmla="*/ 5645678 h 6100042"/>
              <a:gd name="connsiteX7" fmla="*/ 175 w 12214744"/>
              <a:gd name="connsiteY7" fmla="*/ 0 h 6100042"/>
              <a:gd name="connsiteX0" fmla="*/ 175 w 12214744"/>
              <a:gd name="connsiteY0" fmla="*/ 1 h 6100043"/>
              <a:gd name="connsiteX1" fmla="*/ 12214744 w 12214744"/>
              <a:gd name="connsiteY1" fmla="*/ 0 h 6100043"/>
              <a:gd name="connsiteX2" fmla="*/ 12200181 w 12214744"/>
              <a:gd name="connsiteY2" fmla="*/ 5604814 h 6100043"/>
              <a:gd name="connsiteX3" fmla="*/ 8785174 w 12214744"/>
              <a:gd name="connsiteY3" fmla="*/ 5643046 h 6100043"/>
              <a:gd name="connsiteX4" fmla="*/ 6200725 w 12214744"/>
              <a:gd name="connsiteY4" fmla="*/ 5969585 h 6100043"/>
              <a:gd name="connsiteX5" fmla="*/ 2873052 w 12214744"/>
              <a:gd name="connsiteY5" fmla="*/ 6080636 h 6100043"/>
              <a:gd name="connsiteX6" fmla="*/ 373 w 12214744"/>
              <a:gd name="connsiteY6" fmla="*/ 5645679 h 6100043"/>
              <a:gd name="connsiteX7" fmla="*/ 175 w 12214744"/>
              <a:gd name="connsiteY7" fmla="*/ 1 h 6100043"/>
              <a:gd name="connsiteX0" fmla="*/ 175 w 12214744"/>
              <a:gd name="connsiteY0" fmla="*/ 25401 h 6125443"/>
              <a:gd name="connsiteX1" fmla="*/ 12214744 w 12214744"/>
              <a:gd name="connsiteY1" fmla="*/ 0 h 6125443"/>
              <a:gd name="connsiteX2" fmla="*/ 12200181 w 12214744"/>
              <a:gd name="connsiteY2" fmla="*/ 5630214 h 6125443"/>
              <a:gd name="connsiteX3" fmla="*/ 8785174 w 12214744"/>
              <a:gd name="connsiteY3" fmla="*/ 5668446 h 6125443"/>
              <a:gd name="connsiteX4" fmla="*/ 6200725 w 12214744"/>
              <a:gd name="connsiteY4" fmla="*/ 5994985 h 6125443"/>
              <a:gd name="connsiteX5" fmla="*/ 2873052 w 12214744"/>
              <a:gd name="connsiteY5" fmla="*/ 6106036 h 6125443"/>
              <a:gd name="connsiteX6" fmla="*/ 373 w 12214744"/>
              <a:gd name="connsiteY6" fmla="*/ 5671079 h 6125443"/>
              <a:gd name="connsiteX7" fmla="*/ 175 w 12214744"/>
              <a:gd name="connsiteY7" fmla="*/ 25401 h 6125443"/>
              <a:gd name="connsiteX0" fmla="*/ 23 w 12227292"/>
              <a:gd name="connsiteY0" fmla="*/ 0 h 6150842"/>
              <a:gd name="connsiteX1" fmla="*/ 12227292 w 12227292"/>
              <a:gd name="connsiteY1" fmla="*/ 25399 h 6150842"/>
              <a:gd name="connsiteX2" fmla="*/ 12212729 w 12227292"/>
              <a:gd name="connsiteY2" fmla="*/ 5655613 h 6150842"/>
              <a:gd name="connsiteX3" fmla="*/ 8797722 w 12227292"/>
              <a:gd name="connsiteY3" fmla="*/ 5693845 h 6150842"/>
              <a:gd name="connsiteX4" fmla="*/ 6213273 w 12227292"/>
              <a:gd name="connsiteY4" fmla="*/ 6020384 h 6150842"/>
              <a:gd name="connsiteX5" fmla="*/ 2885600 w 12227292"/>
              <a:gd name="connsiteY5" fmla="*/ 6131435 h 6150842"/>
              <a:gd name="connsiteX6" fmla="*/ 12921 w 12227292"/>
              <a:gd name="connsiteY6" fmla="*/ 5696478 h 6150842"/>
              <a:gd name="connsiteX7" fmla="*/ 23 w 12227292"/>
              <a:gd name="connsiteY7" fmla="*/ 0 h 6150842"/>
              <a:gd name="connsiteX0" fmla="*/ 23 w 12227292"/>
              <a:gd name="connsiteY0" fmla="*/ 0 h 6150842"/>
              <a:gd name="connsiteX1" fmla="*/ 12227292 w 12227292"/>
              <a:gd name="connsiteY1" fmla="*/ 25399 h 6150842"/>
              <a:gd name="connsiteX2" fmla="*/ 12212729 w 12227292"/>
              <a:gd name="connsiteY2" fmla="*/ 5655613 h 6150842"/>
              <a:gd name="connsiteX3" fmla="*/ 8797722 w 12227292"/>
              <a:gd name="connsiteY3" fmla="*/ 5693845 h 6150842"/>
              <a:gd name="connsiteX4" fmla="*/ 6213273 w 12227292"/>
              <a:gd name="connsiteY4" fmla="*/ 6020384 h 6150842"/>
              <a:gd name="connsiteX5" fmla="*/ 2885600 w 12227292"/>
              <a:gd name="connsiteY5" fmla="*/ 6131435 h 6150842"/>
              <a:gd name="connsiteX6" fmla="*/ 12921 w 12227292"/>
              <a:gd name="connsiteY6" fmla="*/ 5696478 h 6150842"/>
              <a:gd name="connsiteX7" fmla="*/ 23 w 12227292"/>
              <a:gd name="connsiteY7" fmla="*/ 0 h 6150842"/>
              <a:gd name="connsiteX0" fmla="*/ 23 w 12227292"/>
              <a:gd name="connsiteY0" fmla="*/ 0 h 6138142"/>
              <a:gd name="connsiteX1" fmla="*/ 12227292 w 12227292"/>
              <a:gd name="connsiteY1" fmla="*/ 12699 h 6138142"/>
              <a:gd name="connsiteX2" fmla="*/ 12212729 w 12227292"/>
              <a:gd name="connsiteY2" fmla="*/ 5642913 h 6138142"/>
              <a:gd name="connsiteX3" fmla="*/ 8797722 w 12227292"/>
              <a:gd name="connsiteY3" fmla="*/ 5681145 h 6138142"/>
              <a:gd name="connsiteX4" fmla="*/ 6213273 w 12227292"/>
              <a:gd name="connsiteY4" fmla="*/ 6007684 h 6138142"/>
              <a:gd name="connsiteX5" fmla="*/ 2885600 w 12227292"/>
              <a:gd name="connsiteY5" fmla="*/ 6118735 h 6138142"/>
              <a:gd name="connsiteX6" fmla="*/ 12921 w 12227292"/>
              <a:gd name="connsiteY6" fmla="*/ 5683778 h 6138142"/>
              <a:gd name="connsiteX7" fmla="*/ 23 w 12227292"/>
              <a:gd name="connsiteY7" fmla="*/ 0 h 6138142"/>
              <a:gd name="connsiteX0" fmla="*/ 23 w 12227292"/>
              <a:gd name="connsiteY0" fmla="*/ 0 h 6138142"/>
              <a:gd name="connsiteX1" fmla="*/ 12227292 w 12227292"/>
              <a:gd name="connsiteY1" fmla="*/ 12699 h 6138142"/>
              <a:gd name="connsiteX2" fmla="*/ 12212729 w 12227292"/>
              <a:gd name="connsiteY2" fmla="*/ 5642913 h 6138142"/>
              <a:gd name="connsiteX3" fmla="*/ 8797722 w 12227292"/>
              <a:gd name="connsiteY3" fmla="*/ 5681145 h 6138142"/>
              <a:gd name="connsiteX4" fmla="*/ 6213273 w 12227292"/>
              <a:gd name="connsiteY4" fmla="*/ 6007684 h 6138142"/>
              <a:gd name="connsiteX5" fmla="*/ 2885600 w 12227292"/>
              <a:gd name="connsiteY5" fmla="*/ 6118735 h 6138142"/>
              <a:gd name="connsiteX6" fmla="*/ 12921 w 12227292"/>
              <a:gd name="connsiteY6" fmla="*/ 5683778 h 6138142"/>
              <a:gd name="connsiteX7" fmla="*/ 23 w 12227292"/>
              <a:gd name="connsiteY7" fmla="*/ 0 h 6138142"/>
              <a:gd name="connsiteX0" fmla="*/ 23 w 12227292"/>
              <a:gd name="connsiteY0" fmla="*/ 25401 h 6125443"/>
              <a:gd name="connsiteX1" fmla="*/ 12227292 w 12227292"/>
              <a:gd name="connsiteY1" fmla="*/ 0 h 6125443"/>
              <a:gd name="connsiteX2" fmla="*/ 12212729 w 12227292"/>
              <a:gd name="connsiteY2" fmla="*/ 5630214 h 6125443"/>
              <a:gd name="connsiteX3" fmla="*/ 8797722 w 12227292"/>
              <a:gd name="connsiteY3" fmla="*/ 5668446 h 6125443"/>
              <a:gd name="connsiteX4" fmla="*/ 6213273 w 12227292"/>
              <a:gd name="connsiteY4" fmla="*/ 5994985 h 6125443"/>
              <a:gd name="connsiteX5" fmla="*/ 2885600 w 12227292"/>
              <a:gd name="connsiteY5" fmla="*/ 6106036 h 6125443"/>
              <a:gd name="connsiteX6" fmla="*/ 12921 w 12227292"/>
              <a:gd name="connsiteY6" fmla="*/ 5671079 h 6125443"/>
              <a:gd name="connsiteX7" fmla="*/ 23 w 12227292"/>
              <a:gd name="connsiteY7" fmla="*/ 25401 h 6125443"/>
              <a:gd name="connsiteX0" fmla="*/ 176 w 12214745"/>
              <a:gd name="connsiteY0" fmla="*/ 0 h 6150842"/>
              <a:gd name="connsiteX1" fmla="*/ 12214745 w 12214745"/>
              <a:gd name="connsiteY1" fmla="*/ 25399 h 6150842"/>
              <a:gd name="connsiteX2" fmla="*/ 12200182 w 12214745"/>
              <a:gd name="connsiteY2" fmla="*/ 5655613 h 6150842"/>
              <a:gd name="connsiteX3" fmla="*/ 8785175 w 12214745"/>
              <a:gd name="connsiteY3" fmla="*/ 5693845 h 6150842"/>
              <a:gd name="connsiteX4" fmla="*/ 6200726 w 12214745"/>
              <a:gd name="connsiteY4" fmla="*/ 6020384 h 6150842"/>
              <a:gd name="connsiteX5" fmla="*/ 2873053 w 12214745"/>
              <a:gd name="connsiteY5" fmla="*/ 6131435 h 6150842"/>
              <a:gd name="connsiteX6" fmla="*/ 374 w 12214745"/>
              <a:gd name="connsiteY6" fmla="*/ 5696478 h 6150842"/>
              <a:gd name="connsiteX7" fmla="*/ 176 w 12214745"/>
              <a:gd name="connsiteY7" fmla="*/ 0 h 615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4745" h="6150842">
                <a:moveTo>
                  <a:pt x="176" y="0"/>
                </a:moveTo>
                <a:lnTo>
                  <a:pt x="12214745" y="25399"/>
                </a:lnTo>
                <a:cubicBezTo>
                  <a:pt x="12209891" y="1770103"/>
                  <a:pt x="12205036" y="3910909"/>
                  <a:pt x="12200182" y="5655613"/>
                </a:cubicBezTo>
                <a:cubicBezTo>
                  <a:pt x="10999766" y="5456664"/>
                  <a:pt x="10056754" y="5500528"/>
                  <a:pt x="8785175" y="5693845"/>
                </a:cubicBezTo>
                <a:cubicBezTo>
                  <a:pt x="7794800" y="5844411"/>
                  <a:pt x="7318602" y="5920947"/>
                  <a:pt x="6200726" y="6020384"/>
                </a:cubicBezTo>
                <a:cubicBezTo>
                  <a:pt x="5082850" y="6119821"/>
                  <a:pt x="3906445" y="6185419"/>
                  <a:pt x="2873053" y="6131435"/>
                </a:cubicBezTo>
                <a:cubicBezTo>
                  <a:pt x="1839661" y="6077451"/>
                  <a:pt x="1175283" y="6008008"/>
                  <a:pt x="374" y="5696478"/>
                </a:cubicBezTo>
                <a:cubicBezTo>
                  <a:pt x="1053" y="3935401"/>
                  <a:pt x="-503" y="1761077"/>
                  <a:pt x="176" y="0"/>
                </a:cubicBezTo>
                <a:close/>
              </a:path>
            </a:pathLst>
          </a:custGeom>
          <a:solidFill>
            <a:schemeClr val="bg1">
              <a:lumMod val="75000"/>
            </a:schemeClr>
          </a:solidFill>
        </p:spPr>
        <p:txBody>
          <a:bodyPr/>
          <a:lstStyle/>
          <a:p>
            <a:pPr lvl="0"/>
            <a:endParaRPr lang="en-US" noProof="0" dirty="0"/>
          </a:p>
        </p:txBody>
      </p:sp>
      <p:sp>
        <p:nvSpPr>
          <p:cNvPr id="12" name="Title 1"/>
          <p:cNvSpPr>
            <a:spLocks noGrp="1"/>
          </p:cNvSpPr>
          <p:nvPr>
            <p:ph type="title"/>
          </p:nvPr>
        </p:nvSpPr>
        <p:spPr>
          <a:xfrm>
            <a:off x="420221" y="365126"/>
            <a:ext cx="8274199" cy="683746"/>
          </a:xfrm>
          <a:prstGeom prst="rect">
            <a:avLst/>
          </a:prstGeom>
        </p:spPr>
        <p:txBody>
          <a:bodyPr anchor="b" anchorCtr="0"/>
          <a:lstStyle>
            <a:lvl1pPr>
              <a:defRPr sz="1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3" name="Content Placeholder 2"/>
          <p:cNvSpPr>
            <a:spLocks noGrp="1"/>
          </p:cNvSpPr>
          <p:nvPr>
            <p:ph idx="1"/>
          </p:nvPr>
        </p:nvSpPr>
        <p:spPr>
          <a:xfrm>
            <a:off x="966235" y="1176841"/>
            <a:ext cx="7728170" cy="3827929"/>
          </a:xfrm>
          <a:prstGeom prst="rect">
            <a:avLst/>
          </a:prstGeom>
        </p:spPr>
        <p:txBody>
          <a:bodyPr/>
          <a:lstStyle>
            <a:lvl1pPr>
              <a:defRPr sz="1650">
                <a:solidFill>
                  <a:schemeClr val="bg1"/>
                </a:solidFill>
                <a:latin typeface="Arial" panose="020B0604020202020204" pitchFamily="34" charset="0"/>
                <a:cs typeface="Arial" panose="020B0604020202020204" pitchFamily="34" charset="0"/>
              </a:defRPr>
            </a:lvl1pPr>
            <a:lvl2pPr>
              <a:defRPr sz="1500">
                <a:solidFill>
                  <a:schemeClr val="bg1"/>
                </a:solidFill>
                <a:latin typeface="Arial" panose="020B0604020202020204" pitchFamily="34" charset="0"/>
                <a:cs typeface="Arial" panose="020B0604020202020204" pitchFamily="34" charset="0"/>
              </a:defRPr>
            </a:lvl2pPr>
            <a:lvl3pPr>
              <a:defRPr sz="1350">
                <a:solidFill>
                  <a:schemeClr val="bg1"/>
                </a:solidFill>
                <a:latin typeface="Arial" panose="020B0604020202020204" pitchFamily="34" charset="0"/>
                <a:cs typeface="Arial" panose="020B0604020202020204" pitchFamily="34" charset="0"/>
              </a:defRPr>
            </a:lvl3pPr>
            <a:lvl4pPr>
              <a:defRPr sz="1200">
                <a:solidFill>
                  <a:schemeClr val="bg1"/>
                </a:solidFill>
                <a:latin typeface="Arial" panose="020B0604020202020204" pitchFamily="34" charset="0"/>
                <a:cs typeface="Arial" panose="020B0604020202020204" pitchFamily="34" charset="0"/>
              </a:defRPr>
            </a:lvl4pPr>
            <a:lvl5pPr>
              <a:defRPr sz="1050">
                <a:solidFill>
                  <a:schemeClr val="bg1"/>
                </a:solidFill>
                <a:latin typeface="Arial" panose="020B0604020202020204" pitchFamily="34" charset="0"/>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Slide Number Placeholder 5">
            <a:extLst>
              <a:ext uri="{FF2B5EF4-FFF2-40B4-BE49-F238E27FC236}">
                <a16:creationId xmlns:a16="http://schemas.microsoft.com/office/drawing/2014/main" id="{F81B5811-CF7A-A92D-2D8C-F804A99BD725}"/>
              </a:ext>
            </a:extLst>
          </p:cNvPr>
          <p:cNvSpPr>
            <a:spLocks noGrp="1"/>
          </p:cNvSpPr>
          <p:nvPr>
            <p:ph type="sldNum" sz="quarter" idx="15"/>
          </p:nvPr>
        </p:nvSpPr>
        <p:spPr>
          <a:xfrm>
            <a:off x="412750" y="6499225"/>
            <a:ext cx="2057400" cy="261938"/>
          </a:xfrm>
          <a:prstGeom prst="rect">
            <a:avLst/>
          </a:prstGeom>
        </p:spPr>
        <p:txBody>
          <a:bodyPr/>
          <a:lstStyle>
            <a:lvl1pPr>
              <a:defRPr sz="750">
                <a:latin typeface="Arial" panose="020B0604020202020204" pitchFamily="34" charset="0"/>
                <a:cs typeface="Arial" panose="020B0604020202020204" pitchFamily="34" charset="0"/>
              </a:defRPr>
            </a:lvl1pPr>
          </a:lstStyle>
          <a:p>
            <a:pPr>
              <a:defRPr/>
            </a:pPr>
            <a:fld id="{64922F15-46FB-43D3-85F6-A62A07AE7399}" type="slidenum">
              <a:rPr lang="it-IT"/>
              <a:pPr>
                <a:defRPr/>
              </a:pPr>
              <a:t>‹N›</a:t>
            </a:fld>
            <a:endParaRPr lang="it-IT"/>
          </a:p>
        </p:txBody>
      </p:sp>
      <p:sp>
        <p:nvSpPr>
          <p:cNvPr id="3" name="Fußzeilenplatzhalter 4">
            <a:extLst>
              <a:ext uri="{FF2B5EF4-FFF2-40B4-BE49-F238E27FC236}">
                <a16:creationId xmlns:a16="http://schemas.microsoft.com/office/drawing/2014/main" id="{92C0CD20-3D28-DEDD-6B3F-2E3C73507996}"/>
              </a:ext>
            </a:extLst>
          </p:cNvPr>
          <p:cNvSpPr>
            <a:spLocks noGrp="1"/>
          </p:cNvSpPr>
          <p:nvPr>
            <p:ph type="ftr" sz="quarter" idx="16"/>
          </p:nvPr>
        </p:nvSpPr>
        <p:spPr>
          <a:xfrm>
            <a:off x="3028950" y="6499225"/>
            <a:ext cx="3086100" cy="261938"/>
          </a:xfrm>
          <a:prstGeom prst="rect">
            <a:avLst/>
          </a:prstGeom>
        </p:spPr>
        <p:txBody>
          <a:bodyPr/>
          <a:lstStyle>
            <a:lvl1pPr algn="ctr">
              <a:defRPr sz="750">
                <a:latin typeface="Arial" panose="020B0604020202020204" pitchFamily="34" charset="0"/>
                <a:cs typeface="Arial" panose="020B0604020202020204" pitchFamily="34" charset="0"/>
              </a:defRPr>
            </a:lvl1pPr>
          </a:lstStyle>
          <a:p>
            <a:pPr>
              <a:defRPr/>
            </a:pPr>
            <a:endParaRPr lang="it-IT"/>
          </a:p>
        </p:txBody>
      </p:sp>
    </p:spTree>
    <p:extLst>
      <p:ext uri="{BB962C8B-B14F-4D97-AF65-F5344CB8AC3E}">
        <p14:creationId xmlns:p14="http://schemas.microsoft.com/office/powerpoint/2010/main" val="24595419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p:cSld name="Divider slide">
    <p:spTree>
      <p:nvGrpSpPr>
        <p:cNvPr id="1" name=""/>
        <p:cNvGrpSpPr/>
        <p:nvPr/>
      </p:nvGrpSpPr>
      <p:grpSpPr>
        <a:xfrm>
          <a:off x="0" y="0"/>
          <a:ext cx="0" cy="0"/>
          <a:chOff x="0" y="0"/>
          <a:chExt cx="0" cy="0"/>
        </a:xfrm>
      </p:grpSpPr>
      <p:sp>
        <p:nvSpPr>
          <p:cNvPr id="10" name="Picture Placeholder 6"/>
          <p:cNvSpPr>
            <a:spLocks noGrp="1"/>
          </p:cNvSpPr>
          <p:nvPr>
            <p:ph type="pic" sz="quarter" idx="14"/>
          </p:nvPr>
        </p:nvSpPr>
        <p:spPr>
          <a:xfrm>
            <a:off x="-1" y="-25054"/>
            <a:ext cx="9161059" cy="6150842"/>
          </a:xfrm>
          <a:custGeom>
            <a:avLst/>
            <a:gdLst>
              <a:gd name="connsiteX0" fmla="*/ 0 w 5368925"/>
              <a:gd name="connsiteY0" fmla="*/ 0 h 2065337"/>
              <a:gd name="connsiteX1" fmla="*/ 5368925 w 5368925"/>
              <a:gd name="connsiteY1" fmla="*/ 0 h 2065337"/>
              <a:gd name="connsiteX2" fmla="*/ 5368925 w 5368925"/>
              <a:gd name="connsiteY2" fmla="*/ 2065337 h 2065337"/>
              <a:gd name="connsiteX3" fmla="*/ 0 w 5368925"/>
              <a:gd name="connsiteY3" fmla="*/ 2065337 h 2065337"/>
              <a:gd name="connsiteX4" fmla="*/ 0 w 5368925"/>
              <a:gd name="connsiteY4" fmla="*/ 0 h 2065337"/>
              <a:gd name="connsiteX0" fmla="*/ 0 w 6719931"/>
              <a:gd name="connsiteY0" fmla="*/ 0 h 4165986"/>
              <a:gd name="connsiteX1" fmla="*/ 6719931 w 6719931"/>
              <a:gd name="connsiteY1" fmla="*/ 2100649 h 4165986"/>
              <a:gd name="connsiteX2" fmla="*/ 6719931 w 6719931"/>
              <a:gd name="connsiteY2" fmla="*/ 4165986 h 4165986"/>
              <a:gd name="connsiteX3" fmla="*/ 1351006 w 6719931"/>
              <a:gd name="connsiteY3" fmla="*/ 4165986 h 4165986"/>
              <a:gd name="connsiteX4" fmla="*/ 0 w 6719931"/>
              <a:gd name="connsiteY4" fmla="*/ 0 h 4165986"/>
              <a:gd name="connsiteX0" fmla="*/ 0 w 12214569"/>
              <a:gd name="connsiteY0" fmla="*/ 0 h 4165986"/>
              <a:gd name="connsiteX1" fmla="*/ 12214569 w 12214569"/>
              <a:gd name="connsiteY1" fmla="*/ 0 h 4165986"/>
              <a:gd name="connsiteX2" fmla="*/ 6719931 w 12214569"/>
              <a:gd name="connsiteY2" fmla="*/ 4165986 h 4165986"/>
              <a:gd name="connsiteX3" fmla="*/ 1351006 w 12214569"/>
              <a:gd name="connsiteY3" fmla="*/ 4165986 h 4165986"/>
              <a:gd name="connsiteX4" fmla="*/ 0 w 12214569"/>
              <a:gd name="connsiteY4" fmla="*/ 0 h 4165986"/>
              <a:gd name="connsiteX0" fmla="*/ 0 w 12214569"/>
              <a:gd name="connsiteY0" fmla="*/ 0 h 5475802"/>
              <a:gd name="connsiteX1" fmla="*/ 12214569 w 12214569"/>
              <a:gd name="connsiteY1" fmla="*/ 0 h 5475802"/>
              <a:gd name="connsiteX2" fmla="*/ 11020082 w 12214569"/>
              <a:gd name="connsiteY2" fmla="*/ 5475802 h 5475802"/>
              <a:gd name="connsiteX3" fmla="*/ 1351006 w 12214569"/>
              <a:gd name="connsiteY3" fmla="*/ 4165986 h 5475802"/>
              <a:gd name="connsiteX4" fmla="*/ 0 w 12214569"/>
              <a:gd name="connsiteY4" fmla="*/ 0 h 5475802"/>
              <a:gd name="connsiteX0" fmla="*/ 0 w 12214569"/>
              <a:gd name="connsiteY0" fmla="*/ 0 h 5245143"/>
              <a:gd name="connsiteX1" fmla="*/ 12214569 w 12214569"/>
              <a:gd name="connsiteY1" fmla="*/ 0 h 5245143"/>
              <a:gd name="connsiteX2" fmla="*/ 12181617 w 12214569"/>
              <a:gd name="connsiteY2" fmla="*/ 5245143 h 5245143"/>
              <a:gd name="connsiteX3" fmla="*/ 1351006 w 12214569"/>
              <a:gd name="connsiteY3" fmla="*/ 4165986 h 5245143"/>
              <a:gd name="connsiteX4" fmla="*/ 0 w 12214569"/>
              <a:gd name="connsiteY4" fmla="*/ 0 h 5245143"/>
              <a:gd name="connsiteX0" fmla="*/ 0 w 12214569"/>
              <a:gd name="connsiteY0" fmla="*/ 0 h 5278094"/>
              <a:gd name="connsiteX1" fmla="*/ 12214569 w 12214569"/>
              <a:gd name="connsiteY1" fmla="*/ 0 h 5278094"/>
              <a:gd name="connsiteX2" fmla="*/ 12181617 w 12214569"/>
              <a:gd name="connsiteY2" fmla="*/ 5245143 h 5278094"/>
              <a:gd name="connsiteX3" fmla="*/ 8238 w 12214569"/>
              <a:gd name="connsiteY3" fmla="*/ 5278094 h 5278094"/>
              <a:gd name="connsiteX4" fmla="*/ 0 w 12214569"/>
              <a:gd name="connsiteY4" fmla="*/ 0 h 5278094"/>
              <a:gd name="connsiteX0" fmla="*/ 0 w 12214569"/>
              <a:gd name="connsiteY0" fmla="*/ 0 h 5278094"/>
              <a:gd name="connsiteX1" fmla="*/ 12214569 w 12214569"/>
              <a:gd name="connsiteY1" fmla="*/ 0 h 5278094"/>
              <a:gd name="connsiteX2" fmla="*/ 12181617 w 12214569"/>
              <a:gd name="connsiteY2" fmla="*/ 5245143 h 5278094"/>
              <a:gd name="connsiteX3" fmla="*/ 1146390 w 12214569"/>
              <a:gd name="connsiteY3" fmla="*/ 5262477 h 5278094"/>
              <a:gd name="connsiteX4" fmla="*/ 8238 w 12214569"/>
              <a:gd name="connsiteY4" fmla="*/ 5278094 h 5278094"/>
              <a:gd name="connsiteX5" fmla="*/ 0 w 12214569"/>
              <a:gd name="connsiteY5" fmla="*/ 0 h 5278094"/>
              <a:gd name="connsiteX0" fmla="*/ 0 w 12214569"/>
              <a:gd name="connsiteY0" fmla="*/ 0 h 5575515"/>
              <a:gd name="connsiteX1" fmla="*/ 12214569 w 12214569"/>
              <a:gd name="connsiteY1" fmla="*/ 0 h 5575515"/>
              <a:gd name="connsiteX2" fmla="*/ 12181617 w 12214569"/>
              <a:gd name="connsiteY2" fmla="*/ 5245143 h 5575515"/>
              <a:gd name="connsiteX3" fmla="*/ 1492380 w 12214569"/>
              <a:gd name="connsiteY3" fmla="*/ 5575515 h 5575515"/>
              <a:gd name="connsiteX4" fmla="*/ 8238 w 12214569"/>
              <a:gd name="connsiteY4" fmla="*/ 5278094 h 5575515"/>
              <a:gd name="connsiteX5" fmla="*/ 0 w 12214569"/>
              <a:gd name="connsiteY5" fmla="*/ 0 h 5575515"/>
              <a:gd name="connsiteX0" fmla="*/ 0 w 12214569"/>
              <a:gd name="connsiteY0" fmla="*/ 0 h 5723796"/>
              <a:gd name="connsiteX1" fmla="*/ 12214569 w 12214569"/>
              <a:gd name="connsiteY1" fmla="*/ 0 h 5723796"/>
              <a:gd name="connsiteX2" fmla="*/ 12181617 w 12214569"/>
              <a:gd name="connsiteY2" fmla="*/ 5245143 h 5723796"/>
              <a:gd name="connsiteX3" fmla="*/ 3065808 w 12214569"/>
              <a:gd name="connsiteY3" fmla="*/ 5723796 h 5723796"/>
              <a:gd name="connsiteX4" fmla="*/ 8238 w 12214569"/>
              <a:gd name="connsiteY4" fmla="*/ 5278094 h 5723796"/>
              <a:gd name="connsiteX5" fmla="*/ 0 w 12214569"/>
              <a:gd name="connsiteY5" fmla="*/ 0 h 5723796"/>
              <a:gd name="connsiteX0" fmla="*/ 0 w 12214569"/>
              <a:gd name="connsiteY0" fmla="*/ 0 h 5723796"/>
              <a:gd name="connsiteX1" fmla="*/ 12214569 w 12214569"/>
              <a:gd name="connsiteY1" fmla="*/ 0 h 5723796"/>
              <a:gd name="connsiteX2" fmla="*/ 12181617 w 12214569"/>
              <a:gd name="connsiteY2" fmla="*/ 5245143 h 5723796"/>
              <a:gd name="connsiteX3" fmla="*/ 3065808 w 12214569"/>
              <a:gd name="connsiteY3" fmla="*/ 5723796 h 5723796"/>
              <a:gd name="connsiteX4" fmla="*/ 8238 w 12214569"/>
              <a:gd name="connsiteY4" fmla="*/ 5278094 h 5723796"/>
              <a:gd name="connsiteX5" fmla="*/ 0 w 12214569"/>
              <a:gd name="connsiteY5" fmla="*/ 0 h 5723796"/>
              <a:gd name="connsiteX0" fmla="*/ 0 w 12214569"/>
              <a:gd name="connsiteY0" fmla="*/ 0 h 5723796"/>
              <a:gd name="connsiteX1" fmla="*/ 12214569 w 12214569"/>
              <a:gd name="connsiteY1" fmla="*/ 0 h 5723796"/>
              <a:gd name="connsiteX2" fmla="*/ 12181617 w 12214569"/>
              <a:gd name="connsiteY2" fmla="*/ 5245143 h 5723796"/>
              <a:gd name="connsiteX3" fmla="*/ 8362736 w 12214569"/>
              <a:gd name="connsiteY3" fmla="*/ 5435470 h 5723796"/>
              <a:gd name="connsiteX4" fmla="*/ 3065808 w 12214569"/>
              <a:gd name="connsiteY4" fmla="*/ 5723796 h 5723796"/>
              <a:gd name="connsiteX5" fmla="*/ 8238 w 12214569"/>
              <a:gd name="connsiteY5" fmla="*/ 5278094 h 5723796"/>
              <a:gd name="connsiteX6" fmla="*/ 0 w 12214569"/>
              <a:gd name="connsiteY6" fmla="*/ 0 h 5723796"/>
              <a:gd name="connsiteX0" fmla="*/ 0 w 12214569"/>
              <a:gd name="connsiteY0" fmla="*/ 0 h 5723796"/>
              <a:gd name="connsiteX1" fmla="*/ 12214569 w 12214569"/>
              <a:gd name="connsiteY1" fmla="*/ 0 h 5723796"/>
              <a:gd name="connsiteX2" fmla="*/ 12181617 w 12214569"/>
              <a:gd name="connsiteY2" fmla="*/ 5245143 h 5723796"/>
              <a:gd name="connsiteX3" fmla="*/ 9565461 w 12214569"/>
              <a:gd name="connsiteY3" fmla="*/ 5138908 h 5723796"/>
              <a:gd name="connsiteX4" fmla="*/ 3065808 w 12214569"/>
              <a:gd name="connsiteY4" fmla="*/ 5723796 h 5723796"/>
              <a:gd name="connsiteX5" fmla="*/ 8238 w 12214569"/>
              <a:gd name="connsiteY5" fmla="*/ 5278094 h 5723796"/>
              <a:gd name="connsiteX6" fmla="*/ 0 w 12214569"/>
              <a:gd name="connsiteY6" fmla="*/ 0 h 5723796"/>
              <a:gd name="connsiteX0" fmla="*/ 0 w 12214569"/>
              <a:gd name="connsiteY0" fmla="*/ 0 h 5723796"/>
              <a:gd name="connsiteX1" fmla="*/ 12214569 w 12214569"/>
              <a:gd name="connsiteY1" fmla="*/ 0 h 5723796"/>
              <a:gd name="connsiteX2" fmla="*/ 12181617 w 12214569"/>
              <a:gd name="connsiteY2" fmla="*/ 5245143 h 5723796"/>
              <a:gd name="connsiteX3" fmla="*/ 9565461 w 12214569"/>
              <a:gd name="connsiteY3" fmla="*/ 5138908 h 5723796"/>
              <a:gd name="connsiteX4" fmla="*/ 3065808 w 12214569"/>
              <a:gd name="connsiteY4" fmla="*/ 5723796 h 5723796"/>
              <a:gd name="connsiteX5" fmla="*/ 8238 w 12214569"/>
              <a:gd name="connsiteY5" fmla="*/ 5278094 h 5723796"/>
              <a:gd name="connsiteX6" fmla="*/ 0 w 12214569"/>
              <a:gd name="connsiteY6" fmla="*/ 0 h 5723796"/>
              <a:gd name="connsiteX0" fmla="*/ 0 w 12214569"/>
              <a:gd name="connsiteY0" fmla="*/ 0 h 5723796"/>
              <a:gd name="connsiteX1" fmla="*/ 12214569 w 12214569"/>
              <a:gd name="connsiteY1" fmla="*/ 0 h 5723796"/>
              <a:gd name="connsiteX2" fmla="*/ 12181617 w 12214569"/>
              <a:gd name="connsiteY2" fmla="*/ 5245143 h 5723796"/>
              <a:gd name="connsiteX3" fmla="*/ 9565461 w 12214569"/>
              <a:gd name="connsiteY3" fmla="*/ 5138908 h 5723796"/>
              <a:gd name="connsiteX4" fmla="*/ 3065808 w 12214569"/>
              <a:gd name="connsiteY4" fmla="*/ 5723796 h 5723796"/>
              <a:gd name="connsiteX5" fmla="*/ 8238 w 12214569"/>
              <a:gd name="connsiteY5" fmla="*/ 5278094 h 5723796"/>
              <a:gd name="connsiteX6" fmla="*/ 0 w 12214569"/>
              <a:gd name="connsiteY6" fmla="*/ 0 h 5723796"/>
              <a:gd name="connsiteX0" fmla="*/ 0 w 12214569"/>
              <a:gd name="connsiteY0" fmla="*/ 0 h 5732034"/>
              <a:gd name="connsiteX1" fmla="*/ 12214569 w 12214569"/>
              <a:gd name="connsiteY1" fmla="*/ 0 h 5732034"/>
              <a:gd name="connsiteX2" fmla="*/ 12181617 w 12214569"/>
              <a:gd name="connsiteY2" fmla="*/ 5245143 h 5732034"/>
              <a:gd name="connsiteX3" fmla="*/ 9565461 w 12214569"/>
              <a:gd name="connsiteY3" fmla="*/ 5138908 h 5732034"/>
              <a:gd name="connsiteX4" fmla="*/ 3024618 w 12214569"/>
              <a:gd name="connsiteY4" fmla="*/ 5732034 h 5732034"/>
              <a:gd name="connsiteX5" fmla="*/ 8238 w 12214569"/>
              <a:gd name="connsiteY5" fmla="*/ 5278094 h 5732034"/>
              <a:gd name="connsiteX6" fmla="*/ 0 w 12214569"/>
              <a:gd name="connsiteY6" fmla="*/ 0 h 5732034"/>
              <a:gd name="connsiteX0" fmla="*/ 0 w 12214569"/>
              <a:gd name="connsiteY0" fmla="*/ 0 h 5739016"/>
              <a:gd name="connsiteX1" fmla="*/ 12214569 w 12214569"/>
              <a:gd name="connsiteY1" fmla="*/ 0 h 5739016"/>
              <a:gd name="connsiteX2" fmla="*/ 12181617 w 12214569"/>
              <a:gd name="connsiteY2" fmla="*/ 5245143 h 5739016"/>
              <a:gd name="connsiteX3" fmla="*/ 9565461 w 12214569"/>
              <a:gd name="connsiteY3" fmla="*/ 5138908 h 5739016"/>
              <a:gd name="connsiteX4" fmla="*/ 3024618 w 12214569"/>
              <a:gd name="connsiteY4" fmla="*/ 5732034 h 5739016"/>
              <a:gd name="connsiteX5" fmla="*/ 8238 w 12214569"/>
              <a:gd name="connsiteY5" fmla="*/ 5278094 h 5739016"/>
              <a:gd name="connsiteX6" fmla="*/ 0 w 12214569"/>
              <a:gd name="connsiteY6" fmla="*/ 0 h 5739016"/>
              <a:gd name="connsiteX0" fmla="*/ 0 w 12214569"/>
              <a:gd name="connsiteY0" fmla="*/ 0 h 5739016"/>
              <a:gd name="connsiteX1" fmla="*/ 12214569 w 12214569"/>
              <a:gd name="connsiteY1" fmla="*/ 0 h 5739016"/>
              <a:gd name="connsiteX2" fmla="*/ 12181617 w 12214569"/>
              <a:gd name="connsiteY2" fmla="*/ 5245143 h 5739016"/>
              <a:gd name="connsiteX3" fmla="*/ 9565461 w 12214569"/>
              <a:gd name="connsiteY3" fmla="*/ 5138908 h 5739016"/>
              <a:gd name="connsiteX4" fmla="*/ 3024618 w 12214569"/>
              <a:gd name="connsiteY4" fmla="*/ 5732034 h 5739016"/>
              <a:gd name="connsiteX5" fmla="*/ 8238 w 12214569"/>
              <a:gd name="connsiteY5" fmla="*/ 5278094 h 5739016"/>
              <a:gd name="connsiteX6" fmla="*/ 0 w 12214569"/>
              <a:gd name="connsiteY6" fmla="*/ 0 h 5739016"/>
              <a:gd name="connsiteX0" fmla="*/ 0 w 12214569"/>
              <a:gd name="connsiteY0" fmla="*/ 0 h 5739016"/>
              <a:gd name="connsiteX1" fmla="*/ 12214569 w 12214569"/>
              <a:gd name="connsiteY1" fmla="*/ 0 h 5739016"/>
              <a:gd name="connsiteX2" fmla="*/ 12181617 w 12214569"/>
              <a:gd name="connsiteY2" fmla="*/ 5245143 h 5739016"/>
              <a:gd name="connsiteX3" fmla="*/ 9565461 w 12214569"/>
              <a:gd name="connsiteY3" fmla="*/ 5138908 h 5739016"/>
              <a:gd name="connsiteX4" fmla="*/ 3024618 w 12214569"/>
              <a:gd name="connsiteY4" fmla="*/ 5732034 h 5739016"/>
              <a:gd name="connsiteX5" fmla="*/ 8238 w 12214569"/>
              <a:gd name="connsiteY5" fmla="*/ 5278094 h 5739016"/>
              <a:gd name="connsiteX6" fmla="*/ 0 w 12214569"/>
              <a:gd name="connsiteY6" fmla="*/ 0 h 5739016"/>
              <a:gd name="connsiteX0" fmla="*/ 0 w 12214569"/>
              <a:gd name="connsiteY0" fmla="*/ 0 h 5739016"/>
              <a:gd name="connsiteX1" fmla="*/ 12214569 w 12214569"/>
              <a:gd name="connsiteY1" fmla="*/ 0 h 5739016"/>
              <a:gd name="connsiteX2" fmla="*/ 12181617 w 12214569"/>
              <a:gd name="connsiteY2" fmla="*/ 5245143 h 5739016"/>
              <a:gd name="connsiteX3" fmla="*/ 9565461 w 12214569"/>
              <a:gd name="connsiteY3" fmla="*/ 5138908 h 5739016"/>
              <a:gd name="connsiteX4" fmla="*/ 3024618 w 12214569"/>
              <a:gd name="connsiteY4" fmla="*/ 5732034 h 5739016"/>
              <a:gd name="connsiteX5" fmla="*/ 8238 w 12214569"/>
              <a:gd name="connsiteY5" fmla="*/ 5278094 h 5739016"/>
              <a:gd name="connsiteX6" fmla="*/ 0 w 12214569"/>
              <a:gd name="connsiteY6" fmla="*/ 0 h 5739016"/>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5221"/>
              <a:gd name="connsiteX1" fmla="*/ 12214569 w 12214569"/>
              <a:gd name="connsiteY1" fmla="*/ 0 h 5735221"/>
              <a:gd name="connsiteX2" fmla="*/ 12181617 w 12214569"/>
              <a:gd name="connsiteY2" fmla="*/ 5245143 h 5735221"/>
              <a:gd name="connsiteX3" fmla="*/ 9917153 w 12214569"/>
              <a:gd name="connsiteY3" fmla="*/ 5130115 h 5735221"/>
              <a:gd name="connsiteX4" fmla="*/ 3024618 w 12214569"/>
              <a:gd name="connsiteY4" fmla="*/ 5732034 h 5735221"/>
              <a:gd name="connsiteX5" fmla="*/ 8238 w 12214569"/>
              <a:gd name="connsiteY5" fmla="*/ 5278094 h 5735221"/>
              <a:gd name="connsiteX6" fmla="*/ 0 w 12214569"/>
              <a:gd name="connsiteY6" fmla="*/ 0 h 5735221"/>
              <a:gd name="connsiteX0" fmla="*/ 0 w 12214569"/>
              <a:gd name="connsiteY0" fmla="*/ 0 h 5737473"/>
              <a:gd name="connsiteX1" fmla="*/ 12214569 w 12214569"/>
              <a:gd name="connsiteY1" fmla="*/ 0 h 5737473"/>
              <a:gd name="connsiteX2" fmla="*/ 12181617 w 12214569"/>
              <a:gd name="connsiteY2" fmla="*/ 5245143 h 5737473"/>
              <a:gd name="connsiteX3" fmla="*/ 9917153 w 12214569"/>
              <a:gd name="connsiteY3" fmla="*/ 5130115 h 5737473"/>
              <a:gd name="connsiteX4" fmla="*/ 3024618 w 12214569"/>
              <a:gd name="connsiteY4" fmla="*/ 5732034 h 5737473"/>
              <a:gd name="connsiteX5" fmla="*/ 8238 w 12214569"/>
              <a:gd name="connsiteY5" fmla="*/ 5278094 h 5737473"/>
              <a:gd name="connsiteX6" fmla="*/ 0 w 12214569"/>
              <a:gd name="connsiteY6" fmla="*/ 0 h 5737473"/>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739116 w 12214569"/>
              <a:gd name="connsiteY4" fmla="*/ 53032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690759 w 12214569"/>
              <a:gd name="connsiteY4" fmla="*/ 5276850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668778 w 12214569"/>
              <a:gd name="connsiteY4" fmla="*/ 5237285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664382 w 12214569"/>
              <a:gd name="connsiteY4" fmla="*/ 5202115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659986 w 12214569"/>
              <a:gd name="connsiteY4" fmla="*/ 5149361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664382 w 12214569"/>
              <a:gd name="connsiteY4" fmla="*/ 50746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022660 w 12214569"/>
              <a:gd name="connsiteY3" fmla="*/ 4985042 h 5732810"/>
              <a:gd name="connsiteX4" fmla="*/ 8664382 w 12214569"/>
              <a:gd name="connsiteY4" fmla="*/ 50746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41356 w 12214569"/>
              <a:gd name="connsiteY3" fmla="*/ 4910308 h 5732810"/>
              <a:gd name="connsiteX4" fmla="*/ 8664382 w 12214569"/>
              <a:gd name="connsiteY4" fmla="*/ 50746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41356 w 12214569"/>
              <a:gd name="connsiteY3" fmla="*/ 4910308 h 5732810"/>
              <a:gd name="connsiteX4" fmla="*/ 8664382 w 12214569"/>
              <a:gd name="connsiteY4" fmla="*/ 50746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664382 w 12214569"/>
              <a:gd name="connsiteY4" fmla="*/ 50746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52062 w 12214569"/>
              <a:gd name="connsiteY4" fmla="*/ 519654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52062 w 12214569"/>
              <a:gd name="connsiteY4" fmla="*/ 519654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52062 w 12214569"/>
              <a:gd name="connsiteY4" fmla="*/ 519654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52062 w 12214569"/>
              <a:gd name="connsiteY4" fmla="*/ 519654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52062 w 12214569"/>
              <a:gd name="connsiteY4" fmla="*/ 519654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63213 w 12214569"/>
              <a:gd name="connsiteY4" fmla="*/ 5207698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63213 w 12214569"/>
              <a:gd name="connsiteY4" fmla="*/ 5207698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69029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69029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5001"/>
              <a:gd name="connsiteX1" fmla="*/ 12214569 w 12214569"/>
              <a:gd name="connsiteY1" fmla="*/ 0 h 5735001"/>
              <a:gd name="connsiteX2" fmla="*/ 12181617 w 12214569"/>
              <a:gd name="connsiteY2" fmla="*/ 5245143 h 5735001"/>
              <a:gd name="connsiteX3" fmla="*/ 10576873 w 12214569"/>
              <a:gd name="connsiteY3" fmla="*/ 5103348 h 5735001"/>
              <a:gd name="connsiteX4" fmla="*/ 8544320 w 12214569"/>
              <a:gd name="connsiteY4" fmla="*/ 5291332 h 5735001"/>
              <a:gd name="connsiteX5" fmla="*/ 3024618 w 12214569"/>
              <a:gd name="connsiteY5" fmla="*/ 5732034 h 5735001"/>
              <a:gd name="connsiteX6" fmla="*/ 8238 w 12214569"/>
              <a:gd name="connsiteY6" fmla="*/ 5278094 h 5735001"/>
              <a:gd name="connsiteX7" fmla="*/ 0 w 12214569"/>
              <a:gd name="connsiteY7" fmla="*/ 0 h 5735001"/>
              <a:gd name="connsiteX0" fmla="*/ 0 w 12214569"/>
              <a:gd name="connsiteY0" fmla="*/ 0 h 5732117"/>
              <a:gd name="connsiteX1" fmla="*/ 12214569 w 12214569"/>
              <a:gd name="connsiteY1" fmla="*/ 0 h 5732117"/>
              <a:gd name="connsiteX2" fmla="*/ 12181617 w 12214569"/>
              <a:gd name="connsiteY2" fmla="*/ 5245143 h 5732117"/>
              <a:gd name="connsiteX3" fmla="*/ 10576873 w 12214569"/>
              <a:gd name="connsiteY3" fmla="*/ 5103348 h 5732117"/>
              <a:gd name="connsiteX4" fmla="*/ 8539183 w 12214569"/>
              <a:gd name="connsiteY4" fmla="*/ 5311880 h 5732117"/>
              <a:gd name="connsiteX5" fmla="*/ 3024618 w 12214569"/>
              <a:gd name="connsiteY5" fmla="*/ 5732034 h 5732117"/>
              <a:gd name="connsiteX6" fmla="*/ 8238 w 12214569"/>
              <a:gd name="connsiteY6" fmla="*/ 5278094 h 5732117"/>
              <a:gd name="connsiteX7" fmla="*/ 0 w 12214569"/>
              <a:gd name="connsiteY7" fmla="*/ 0 h 5732117"/>
              <a:gd name="connsiteX0" fmla="*/ 0 w 12214569"/>
              <a:gd name="connsiteY0" fmla="*/ 0 h 5732316"/>
              <a:gd name="connsiteX1" fmla="*/ 12214569 w 12214569"/>
              <a:gd name="connsiteY1" fmla="*/ 0 h 5732316"/>
              <a:gd name="connsiteX2" fmla="*/ 12181617 w 12214569"/>
              <a:gd name="connsiteY2" fmla="*/ 5245143 h 5732316"/>
              <a:gd name="connsiteX3" fmla="*/ 10576873 w 12214569"/>
              <a:gd name="connsiteY3" fmla="*/ 5103348 h 5732316"/>
              <a:gd name="connsiteX4" fmla="*/ 8539183 w 12214569"/>
              <a:gd name="connsiteY4" fmla="*/ 5311880 h 5732316"/>
              <a:gd name="connsiteX5" fmla="*/ 3024618 w 12214569"/>
              <a:gd name="connsiteY5" fmla="*/ 5732034 h 5732316"/>
              <a:gd name="connsiteX6" fmla="*/ 8238 w 12214569"/>
              <a:gd name="connsiteY6" fmla="*/ 5278094 h 5732316"/>
              <a:gd name="connsiteX7" fmla="*/ 0 w 12214569"/>
              <a:gd name="connsiteY7" fmla="*/ 0 h 5732316"/>
              <a:gd name="connsiteX0" fmla="*/ 0 w 12214569"/>
              <a:gd name="connsiteY0" fmla="*/ 0 h 5732316"/>
              <a:gd name="connsiteX1" fmla="*/ 12214569 w 12214569"/>
              <a:gd name="connsiteY1" fmla="*/ 0 h 5732316"/>
              <a:gd name="connsiteX2" fmla="*/ 12181617 w 12214569"/>
              <a:gd name="connsiteY2" fmla="*/ 5245143 h 5732316"/>
              <a:gd name="connsiteX3" fmla="*/ 10576873 w 12214569"/>
              <a:gd name="connsiteY3" fmla="*/ 5103348 h 5732316"/>
              <a:gd name="connsiteX4" fmla="*/ 8539183 w 12214569"/>
              <a:gd name="connsiteY4" fmla="*/ 5311880 h 5732316"/>
              <a:gd name="connsiteX5" fmla="*/ 3024618 w 12214569"/>
              <a:gd name="connsiteY5" fmla="*/ 5732034 h 5732316"/>
              <a:gd name="connsiteX6" fmla="*/ 8238 w 12214569"/>
              <a:gd name="connsiteY6" fmla="*/ 5278094 h 5732316"/>
              <a:gd name="connsiteX7" fmla="*/ 0 w 12214569"/>
              <a:gd name="connsiteY7" fmla="*/ 0 h 5732316"/>
              <a:gd name="connsiteX0" fmla="*/ 0 w 12214569"/>
              <a:gd name="connsiteY0" fmla="*/ 0 h 5732316"/>
              <a:gd name="connsiteX1" fmla="*/ 12214569 w 12214569"/>
              <a:gd name="connsiteY1" fmla="*/ 0 h 5732316"/>
              <a:gd name="connsiteX2" fmla="*/ 12181617 w 12214569"/>
              <a:gd name="connsiteY2" fmla="*/ 5245143 h 5732316"/>
              <a:gd name="connsiteX3" fmla="*/ 8539183 w 12214569"/>
              <a:gd name="connsiteY3" fmla="*/ 5311880 h 5732316"/>
              <a:gd name="connsiteX4" fmla="*/ 3024618 w 12214569"/>
              <a:gd name="connsiteY4" fmla="*/ 5732034 h 5732316"/>
              <a:gd name="connsiteX5" fmla="*/ 8238 w 12214569"/>
              <a:gd name="connsiteY5" fmla="*/ 5278094 h 5732316"/>
              <a:gd name="connsiteX6" fmla="*/ 0 w 12214569"/>
              <a:gd name="connsiteY6" fmla="*/ 0 h 5732316"/>
              <a:gd name="connsiteX0" fmla="*/ 0 w 12214569"/>
              <a:gd name="connsiteY0" fmla="*/ 0 h 5732316"/>
              <a:gd name="connsiteX1" fmla="*/ 12214569 w 12214569"/>
              <a:gd name="connsiteY1" fmla="*/ 0 h 5732316"/>
              <a:gd name="connsiteX2" fmla="*/ 12181617 w 12214569"/>
              <a:gd name="connsiteY2" fmla="*/ 5245143 h 5732316"/>
              <a:gd name="connsiteX3" fmla="*/ 8539183 w 12214569"/>
              <a:gd name="connsiteY3" fmla="*/ 5311880 h 5732316"/>
              <a:gd name="connsiteX4" fmla="*/ 3024618 w 12214569"/>
              <a:gd name="connsiteY4" fmla="*/ 5732034 h 5732316"/>
              <a:gd name="connsiteX5" fmla="*/ 8238 w 12214569"/>
              <a:gd name="connsiteY5" fmla="*/ 5278094 h 5732316"/>
              <a:gd name="connsiteX6" fmla="*/ 0 w 12214569"/>
              <a:gd name="connsiteY6" fmla="*/ 0 h 5732316"/>
              <a:gd name="connsiteX0" fmla="*/ 0 w 12214569"/>
              <a:gd name="connsiteY0" fmla="*/ 0 h 5732316"/>
              <a:gd name="connsiteX1" fmla="*/ 12214569 w 12214569"/>
              <a:gd name="connsiteY1" fmla="*/ 0 h 5732316"/>
              <a:gd name="connsiteX2" fmla="*/ 12181617 w 12214569"/>
              <a:gd name="connsiteY2" fmla="*/ 5245143 h 5732316"/>
              <a:gd name="connsiteX3" fmla="*/ 8539183 w 12214569"/>
              <a:gd name="connsiteY3" fmla="*/ 5311880 h 5732316"/>
              <a:gd name="connsiteX4" fmla="*/ 3024618 w 12214569"/>
              <a:gd name="connsiteY4" fmla="*/ 5732034 h 5732316"/>
              <a:gd name="connsiteX5" fmla="*/ 8238 w 12214569"/>
              <a:gd name="connsiteY5" fmla="*/ 5278094 h 5732316"/>
              <a:gd name="connsiteX6" fmla="*/ 0 w 12214569"/>
              <a:gd name="connsiteY6" fmla="*/ 0 h 5732316"/>
              <a:gd name="connsiteX0" fmla="*/ 0 w 12214569"/>
              <a:gd name="connsiteY0" fmla="*/ 0 h 5732144"/>
              <a:gd name="connsiteX1" fmla="*/ 12214569 w 12214569"/>
              <a:gd name="connsiteY1" fmla="*/ 0 h 5732144"/>
              <a:gd name="connsiteX2" fmla="*/ 12181617 w 12214569"/>
              <a:gd name="connsiteY2" fmla="*/ 5245143 h 5732144"/>
              <a:gd name="connsiteX3" fmla="*/ 8539183 w 12214569"/>
              <a:gd name="connsiteY3" fmla="*/ 5311880 h 5732144"/>
              <a:gd name="connsiteX4" fmla="*/ 3024618 w 12214569"/>
              <a:gd name="connsiteY4" fmla="*/ 5732034 h 5732144"/>
              <a:gd name="connsiteX5" fmla="*/ 8238 w 12214569"/>
              <a:gd name="connsiteY5" fmla="*/ 5278094 h 5732144"/>
              <a:gd name="connsiteX6" fmla="*/ 0 w 12214569"/>
              <a:gd name="connsiteY6" fmla="*/ 0 h 5732144"/>
              <a:gd name="connsiteX0" fmla="*/ 0 w 12214569"/>
              <a:gd name="connsiteY0" fmla="*/ 0 h 5732107"/>
              <a:gd name="connsiteX1" fmla="*/ 12214569 w 12214569"/>
              <a:gd name="connsiteY1" fmla="*/ 0 h 5732107"/>
              <a:gd name="connsiteX2" fmla="*/ 12181617 w 12214569"/>
              <a:gd name="connsiteY2" fmla="*/ 5245143 h 5732107"/>
              <a:gd name="connsiteX3" fmla="*/ 8539183 w 12214569"/>
              <a:gd name="connsiteY3" fmla="*/ 5311880 h 5732107"/>
              <a:gd name="connsiteX4" fmla="*/ 3024618 w 12214569"/>
              <a:gd name="connsiteY4" fmla="*/ 5732034 h 5732107"/>
              <a:gd name="connsiteX5" fmla="*/ 8238 w 12214569"/>
              <a:gd name="connsiteY5" fmla="*/ 5278094 h 5732107"/>
              <a:gd name="connsiteX6" fmla="*/ 0 w 12214569"/>
              <a:gd name="connsiteY6" fmla="*/ 0 h 5732107"/>
              <a:gd name="connsiteX0" fmla="*/ 0 w 12214569"/>
              <a:gd name="connsiteY0" fmla="*/ 0 h 5743047"/>
              <a:gd name="connsiteX1" fmla="*/ 12214569 w 12214569"/>
              <a:gd name="connsiteY1" fmla="*/ 0 h 5743047"/>
              <a:gd name="connsiteX2" fmla="*/ 12181617 w 12214569"/>
              <a:gd name="connsiteY2" fmla="*/ 5245143 h 5743047"/>
              <a:gd name="connsiteX3" fmla="*/ 8539183 w 12214569"/>
              <a:gd name="connsiteY3" fmla="*/ 5311880 h 5743047"/>
              <a:gd name="connsiteX4" fmla="*/ 5650787 w 12214569"/>
              <a:gd name="connsiteY4" fmla="*/ 5578867 h 5743047"/>
              <a:gd name="connsiteX5" fmla="*/ 3024618 w 12214569"/>
              <a:gd name="connsiteY5" fmla="*/ 5732034 h 5743047"/>
              <a:gd name="connsiteX6" fmla="*/ 8238 w 12214569"/>
              <a:gd name="connsiteY6" fmla="*/ 5278094 h 5743047"/>
              <a:gd name="connsiteX7" fmla="*/ 0 w 12214569"/>
              <a:gd name="connsiteY7" fmla="*/ 0 h 5743047"/>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1188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1188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1188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1188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1188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01606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01606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01606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01606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01606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49457 w 12214569"/>
              <a:gd name="connsiteY3" fmla="*/ 5358114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49457 w 12214569"/>
              <a:gd name="connsiteY3" fmla="*/ 5358114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49457 w 12214569"/>
              <a:gd name="connsiteY3" fmla="*/ 5358114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54594 w 12214569"/>
              <a:gd name="connsiteY3" fmla="*/ 5332428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4045 w 12214569"/>
              <a:gd name="connsiteY3" fmla="*/ 5260509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64867 w 12214569"/>
              <a:gd name="connsiteY3" fmla="*/ 534784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64867 w 12214569"/>
              <a:gd name="connsiteY3" fmla="*/ 534784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64867 w 12214569"/>
              <a:gd name="connsiteY3" fmla="*/ 534784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59730 w 12214569"/>
              <a:gd name="connsiteY3" fmla="*/ 525023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6754 w 12214569"/>
              <a:gd name="connsiteY2" fmla="*/ 5250280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6754 w 12214569"/>
              <a:gd name="connsiteY2" fmla="*/ 5250280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6754 w 12214569"/>
              <a:gd name="connsiteY2" fmla="*/ 5250280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6754 w 12214569"/>
              <a:gd name="connsiteY2" fmla="*/ 5250280 h 5753072"/>
              <a:gd name="connsiteX3" fmla="*/ 8554593 w 12214569"/>
              <a:gd name="connsiteY3" fmla="*/ 5229687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6754 w 12214569"/>
              <a:gd name="connsiteY2" fmla="*/ 5250280 h 5753072"/>
              <a:gd name="connsiteX3" fmla="*/ 9124809 w 12214569"/>
              <a:gd name="connsiteY3" fmla="*/ 5234824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46702"/>
              <a:gd name="connsiteX1" fmla="*/ 12214569 w 12214569"/>
              <a:gd name="connsiteY1" fmla="*/ 0 h 5746702"/>
              <a:gd name="connsiteX2" fmla="*/ 12186754 w 12214569"/>
              <a:gd name="connsiteY2" fmla="*/ 5250280 h 5746702"/>
              <a:gd name="connsiteX3" fmla="*/ 9124809 w 12214569"/>
              <a:gd name="connsiteY3" fmla="*/ 5234824 h 5746702"/>
              <a:gd name="connsiteX4" fmla="*/ 5697021 w 12214569"/>
              <a:gd name="connsiteY4" fmla="*/ 5640512 h 5746702"/>
              <a:gd name="connsiteX5" fmla="*/ 3024618 w 12214569"/>
              <a:gd name="connsiteY5" fmla="*/ 5732034 h 5746702"/>
              <a:gd name="connsiteX6" fmla="*/ 8238 w 12214569"/>
              <a:gd name="connsiteY6" fmla="*/ 5278094 h 5746702"/>
              <a:gd name="connsiteX7" fmla="*/ 0 w 12214569"/>
              <a:gd name="connsiteY7" fmla="*/ 0 h 5746702"/>
              <a:gd name="connsiteX0" fmla="*/ 0 w 12214569"/>
              <a:gd name="connsiteY0" fmla="*/ 0 h 5752714"/>
              <a:gd name="connsiteX1" fmla="*/ 12214569 w 12214569"/>
              <a:gd name="connsiteY1" fmla="*/ 0 h 5752714"/>
              <a:gd name="connsiteX2" fmla="*/ 12186754 w 12214569"/>
              <a:gd name="connsiteY2" fmla="*/ 5250280 h 5752714"/>
              <a:gd name="connsiteX3" fmla="*/ 9124809 w 12214569"/>
              <a:gd name="connsiteY3" fmla="*/ 5234824 h 5752714"/>
              <a:gd name="connsiteX4" fmla="*/ 5697021 w 12214569"/>
              <a:gd name="connsiteY4" fmla="*/ 5640512 h 5752714"/>
              <a:gd name="connsiteX5" fmla="*/ 3024618 w 12214569"/>
              <a:gd name="connsiteY5" fmla="*/ 5732034 h 5752714"/>
              <a:gd name="connsiteX6" fmla="*/ 8238 w 12214569"/>
              <a:gd name="connsiteY6" fmla="*/ 5283231 h 5752714"/>
              <a:gd name="connsiteX7" fmla="*/ 0 w 12214569"/>
              <a:gd name="connsiteY7" fmla="*/ 0 h 5752714"/>
              <a:gd name="connsiteX0" fmla="*/ 0 w 12214569"/>
              <a:gd name="connsiteY0" fmla="*/ 0 h 5752714"/>
              <a:gd name="connsiteX1" fmla="*/ 12214569 w 12214569"/>
              <a:gd name="connsiteY1" fmla="*/ 0 h 5752714"/>
              <a:gd name="connsiteX2" fmla="*/ 12186754 w 12214569"/>
              <a:gd name="connsiteY2" fmla="*/ 5250280 h 5752714"/>
              <a:gd name="connsiteX3" fmla="*/ 9124809 w 12214569"/>
              <a:gd name="connsiteY3" fmla="*/ 5234824 h 5752714"/>
              <a:gd name="connsiteX4" fmla="*/ 5697021 w 12214569"/>
              <a:gd name="connsiteY4" fmla="*/ 5640512 h 5752714"/>
              <a:gd name="connsiteX5" fmla="*/ 3024618 w 12214569"/>
              <a:gd name="connsiteY5" fmla="*/ 5732034 h 5752714"/>
              <a:gd name="connsiteX6" fmla="*/ 8238 w 12214569"/>
              <a:gd name="connsiteY6" fmla="*/ 5283231 h 5752714"/>
              <a:gd name="connsiteX7" fmla="*/ 0 w 12214569"/>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126845 w 12216605"/>
              <a:gd name="connsiteY3" fmla="*/ 5234824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009456 w 12216605"/>
              <a:gd name="connsiteY3" fmla="*/ 5228646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8972385 w 12216605"/>
              <a:gd name="connsiteY3" fmla="*/ 5142148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213342 w 12216605"/>
              <a:gd name="connsiteY3" fmla="*/ 5222467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207164 w 12216605"/>
              <a:gd name="connsiteY3" fmla="*/ 5210110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207164 w 12216605"/>
              <a:gd name="connsiteY3" fmla="*/ 5210110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207164 w 12216605"/>
              <a:gd name="connsiteY3" fmla="*/ 5210110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207164 w 12216605"/>
              <a:gd name="connsiteY3" fmla="*/ 5210110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8922959 w 12216605"/>
              <a:gd name="connsiteY3" fmla="*/ 5241002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45996"/>
              <a:gd name="connsiteX1" fmla="*/ 12216605 w 12216605"/>
              <a:gd name="connsiteY1" fmla="*/ 0 h 5745996"/>
              <a:gd name="connsiteX2" fmla="*/ 12188790 w 12216605"/>
              <a:gd name="connsiteY2" fmla="*/ 5250280 h 5745996"/>
              <a:gd name="connsiteX3" fmla="*/ 8922959 w 12216605"/>
              <a:gd name="connsiteY3" fmla="*/ 5241002 h 5745996"/>
              <a:gd name="connsiteX4" fmla="*/ 6304538 w 12216605"/>
              <a:gd name="connsiteY4" fmla="*/ 5603442 h 5745996"/>
              <a:gd name="connsiteX5" fmla="*/ 3026654 w 12216605"/>
              <a:gd name="connsiteY5" fmla="*/ 5732034 h 5745996"/>
              <a:gd name="connsiteX6" fmla="*/ 0 w 12216605"/>
              <a:gd name="connsiteY6" fmla="*/ 5283231 h 5745996"/>
              <a:gd name="connsiteX7" fmla="*/ 2036 w 12216605"/>
              <a:gd name="connsiteY7" fmla="*/ 0 h 5745996"/>
              <a:gd name="connsiteX0" fmla="*/ 2036 w 12216605"/>
              <a:gd name="connsiteY0" fmla="*/ 0 h 5745996"/>
              <a:gd name="connsiteX1" fmla="*/ 12216605 w 12216605"/>
              <a:gd name="connsiteY1" fmla="*/ 0 h 5745996"/>
              <a:gd name="connsiteX2" fmla="*/ 12188790 w 12216605"/>
              <a:gd name="connsiteY2" fmla="*/ 5250280 h 5745996"/>
              <a:gd name="connsiteX3" fmla="*/ 8922959 w 12216605"/>
              <a:gd name="connsiteY3" fmla="*/ 5241002 h 5745996"/>
              <a:gd name="connsiteX4" fmla="*/ 6304538 w 12216605"/>
              <a:gd name="connsiteY4" fmla="*/ 5603442 h 5745996"/>
              <a:gd name="connsiteX5" fmla="*/ 3026654 w 12216605"/>
              <a:gd name="connsiteY5" fmla="*/ 5732034 h 5745996"/>
              <a:gd name="connsiteX6" fmla="*/ 0 w 12216605"/>
              <a:gd name="connsiteY6" fmla="*/ 5283231 h 5745996"/>
              <a:gd name="connsiteX7" fmla="*/ 2036 w 12216605"/>
              <a:gd name="connsiteY7" fmla="*/ 0 h 5745996"/>
              <a:gd name="connsiteX0" fmla="*/ 2036 w 12216605"/>
              <a:gd name="connsiteY0" fmla="*/ 0 h 5745996"/>
              <a:gd name="connsiteX1" fmla="*/ 12216605 w 12216605"/>
              <a:gd name="connsiteY1" fmla="*/ 0 h 5745996"/>
              <a:gd name="connsiteX2" fmla="*/ 12188790 w 12216605"/>
              <a:gd name="connsiteY2" fmla="*/ 5250280 h 5745996"/>
              <a:gd name="connsiteX3" fmla="*/ 8922959 w 12216605"/>
              <a:gd name="connsiteY3" fmla="*/ 5241002 h 5745996"/>
              <a:gd name="connsiteX4" fmla="*/ 6304538 w 12216605"/>
              <a:gd name="connsiteY4" fmla="*/ 5603442 h 5745996"/>
              <a:gd name="connsiteX5" fmla="*/ 3026654 w 12216605"/>
              <a:gd name="connsiteY5" fmla="*/ 5732034 h 5745996"/>
              <a:gd name="connsiteX6" fmla="*/ 0 w 12216605"/>
              <a:gd name="connsiteY6" fmla="*/ 5283231 h 5745996"/>
              <a:gd name="connsiteX7" fmla="*/ 2036 w 12216605"/>
              <a:gd name="connsiteY7" fmla="*/ 0 h 5745996"/>
              <a:gd name="connsiteX0" fmla="*/ 2036 w 12216605"/>
              <a:gd name="connsiteY0" fmla="*/ 0 h 5745996"/>
              <a:gd name="connsiteX1" fmla="*/ 12216605 w 12216605"/>
              <a:gd name="connsiteY1" fmla="*/ 0 h 5745996"/>
              <a:gd name="connsiteX2" fmla="*/ 12188790 w 12216605"/>
              <a:gd name="connsiteY2" fmla="*/ 5250280 h 5745996"/>
              <a:gd name="connsiteX3" fmla="*/ 8922959 w 12216605"/>
              <a:gd name="connsiteY3" fmla="*/ 5241002 h 5745996"/>
              <a:gd name="connsiteX4" fmla="*/ 6304538 w 12216605"/>
              <a:gd name="connsiteY4" fmla="*/ 5603442 h 5745996"/>
              <a:gd name="connsiteX5" fmla="*/ 3026654 w 12216605"/>
              <a:gd name="connsiteY5" fmla="*/ 5732034 h 5745996"/>
              <a:gd name="connsiteX6" fmla="*/ 0 w 12216605"/>
              <a:gd name="connsiteY6" fmla="*/ 5283231 h 5745996"/>
              <a:gd name="connsiteX7" fmla="*/ 2036 w 12216605"/>
              <a:gd name="connsiteY7" fmla="*/ 0 h 5745996"/>
              <a:gd name="connsiteX0" fmla="*/ 2036 w 12216605"/>
              <a:gd name="connsiteY0" fmla="*/ 0 h 5747659"/>
              <a:gd name="connsiteX1" fmla="*/ 12216605 w 12216605"/>
              <a:gd name="connsiteY1" fmla="*/ 0 h 5747659"/>
              <a:gd name="connsiteX2" fmla="*/ 12188790 w 12216605"/>
              <a:gd name="connsiteY2" fmla="*/ 5250280 h 5747659"/>
              <a:gd name="connsiteX3" fmla="*/ 8922959 w 12216605"/>
              <a:gd name="connsiteY3" fmla="*/ 5241002 h 5747659"/>
              <a:gd name="connsiteX4" fmla="*/ 6304538 w 12216605"/>
              <a:gd name="connsiteY4" fmla="*/ 5603442 h 5747659"/>
              <a:gd name="connsiteX5" fmla="*/ 3026654 w 12216605"/>
              <a:gd name="connsiteY5" fmla="*/ 5732034 h 5747659"/>
              <a:gd name="connsiteX6" fmla="*/ 0 w 12216605"/>
              <a:gd name="connsiteY6" fmla="*/ 5283231 h 5747659"/>
              <a:gd name="connsiteX7" fmla="*/ 2036 w 12216605"/>
              <a:gd name="connsiteY7" fmla="*/ 0 h 5747659"/>
              <a:gd name="connsiteX0" fmla="*/ 2036 w 12216605"/>
              <a:gd name="connsiteY0" fmla="*/ 0 h 5746739"/>
              <a:gd name="connsiteX1" fmla="*/ 12216605 w 12216605"/>
              <a:gd name="connsiteY1" fmla="*/ 0 h 5746739"/>
              <a:gd name="connsiteX2" fmla="*/ 12188790 w 12216605"/>
              <a:gd name="connsiteY2" fmla="*/ 5250280 h 5746739"/>
              <a:gd name="connsiteX3" fmla="*/ 8904424 w 12216605"/>
              <a:gd name="connsiteY3" fmla="*/ 5259538 h 5746739"/>
              <a:gd name="connsiteX4" fmla="*/ 6304538 w 12216605"/>
              <a:gd name="connsiteY4" fmla="*/ 5603442 h 5746739"/>
              <a:gd name="connsiteX5" fmla="*/ 3026654 w 12216605"/>
              <a:gd name="connsiteY5" fmla="*/ 5732034 h 5746739"/>
              <a:gd name="connsiteX6" fmla="*/ 0 w 12216605"/>
              <a:gd name="connsiteY6" fmla="*/ 5283231 h 5746739"/>
              <a:gd name="connsiteX7" fmla="*/ 2036 w 12216605"/>
              <a:gd name="connsiteY7" fmla="*/ 0 h 5746739"/>
              <a:gd name="connsiteX0" fmla="*/ 2036 w 12216605"/>
              <a:gd name="connsiteY0" fmla="*/ 0 h 5746120"/>
              <a:gd name="connsiteX1" fmla="*/ 12216605 w 12216605"/>
              <a:gd name="connsiteY1" fmla="*/ 0 h 5746120"/>
              <a:gd name="connsiteX2" fmla="*/ 12188790 w 12216605"/>
              <a:gd name="connsiteY2" fmla="*/ 5250280 h 5746120"/>
              <a:gd name="connsiteX3" fmla="*/ 8688181 w 12216605"/>
              <a:gd name="connsiteY3" fmla="*/ 5302787 h 5746120"/>
              <a:gd name="connsiteX4" fmla="*/ 6304538 w 12216605"/>
              <a:gd name="connsiteY4" fmla="*/ 5603442 h 5746120"/>
              <a:gd name="connsiteX5" fmla="*/ 3026654 w 12216605"/>
              <a:gd name="connsiteY5" fmla="*/ 5732034 h 5746120"/>
              <a:gd name="connsiteX6" fmla="*/ 0 w 12216605"/>
              <a:gd name="connsiteY6" fmla="*/ 5283231 h 5746120"/>
              <a:gd name="connsiteX7" fmla="*/ 2036 w 12216605"/>
              <a:gd name="connsiteY7" fmla="*/ 0 h 5746120"/>
              <a:gd name="connsiteX0" fmla="*/ 2036 w 12216605"/>
              <a:gd name="connsiteY0" fmla="*/ 0 h 5746468"/>
              <a:gd name="connsiteX1" fmla="*/ 12216605 w 12216605"/>
              <a:gd name="connsiteY1" fmla="*/ 0 h 5746468"/>
              <a:gd name="connsiteX2" fmla="*/ 12188790 w 12216605"/>
              <a:gd name="connsiteY2" fmla="*/ 5250280 h 5746468"/>
              <a:gd name="connsiteX3" fmla="*/ 8756143 w 12216605"/>
              <a:gd name="connsiteY3" fmla="*/ 5278073 h 5746468"/>
              <a:gd name="connsiteX4" fmla="*/ 6304538 w 12216605"/>
              <a:gd name="connsiteY4" fmla="*/ 5603442 h 5746468"/>
              <a:gd name="connsiteX5" fmla="*/ 3026654 w 12216605"/>
              <a:gd name="connsiteY5" fmla="*/ 5732034 h 5746468"/>
              <a:gd name="connsiteX6" fmla="*/ 0 w 12216605"/>
              <a:gd name="connsiteY6" fmla="*/ 5283231 h 5746468"/>
              <a:gd name="connsiteX7" fmla="*/ 2036 w 12216605"/>
              <a:gd name="connsiteY7" fmla="*/ 0 h 5746468"/>
              <a:gd name="connsiteX0" fmla="*/ 2036 w 12216605"/>
              <a:gd name="connsiteY0" fmla="*/ 0 h 5747913"/>
              <a:gd name="connsiteX1" fmla="*/ 12216605 w 12216605"/>
              <a:gd name="connsiteY1" fmla="*/ 0 h 5747913"/>
              <a:gd name="connsiteX2" fmla="*/ 12188790 w 12216605"/>
              <a:gd name="connsiteY2" fmla="*/ 5250280 h 5747913"/>
              <a:gd name="connsiteX3" fmla="*/ 8756143 w 12216605"/>
              <a:gd name="connsiteY3" fmla="*/ 5185397 h 5747913"/>
              <a:gd name="connsiteX4" fmla="*/ 6304538 w 12216605"/>
              <a:gd name="connsiteY4" fmla="*/ 5603442 h 5747913"/>
              <a:gd name="connsiteX5" fmla="*/ 3026654 w 12216605"/>
              <a:gd name="connsiteY5" fmla="*/ 5732034 h 5747913"/>
              <a:gd name="connsiteX6" fmla="*/ 0 w 12216605"/>
              <a:gd name="connsiteY6" fmla="*/ 5283231 h 5747913"/>
              <a:gd name="connsiteX7" fmla="*/ 2036 w 12216605"/>
              <a:gd name="connsiteY7" fmla="*/ 0 h 5747913"/>
              <a:gd name="connsiteX0" fmla="*/ 2036 w 12216605"/>
              <a:gd name="connsiteY0" fmla="*/ 0 h 5746739"/>
              <a:gd name="connsiteX1" fmla="*/ 12216605 w 12216605"/>
              <a:gd name="connsiteY1" fmla="*/ 0 h 5746739"/>
              <a:gd name="connsiteX2" fmla="*/ 12188790 w 12216605"/>
              <a:gd name="connsiteY2" fmla="*/ 5250280 h 5746739"/>
              <a:gd name="connsiteX3" fmla="*/ 8780857 w 12216605"/>
              <a:gd name="connsiteY3" fmla="*/ 5259538 h 5746739"/>
              <a:gd name="connsiteX4" fmla="*/ 6304538 w 12216605"/>
              <a:gd name="connsiteY4" fmla="*/ 5603442 h 5746739"/>
              <a:gd name="connsiteX5" fmla="*/ 3026654 w 12216605"/>
              <a:gd name="connsiteY5" fmla="*/ 5732034 h 5746739"/>
              <a:gd name="connsiteX6" fmla="*/ 0 w 12216605"/>
              <a:gd name="connsiteY6" fmla="*/ 5283231 h 5746739"/>
              <a:gd name="connsiteX7" fmla="*/ 2036 w 12216605"/>
              <a:gd name="connsiteY7" fmla="*/ 0 h 5746739"/>
              <a:gd name="connsiteX0" fmla="*/ 2036 w 12216605"/>
              <a:gd name="connsiteY0" fmla="*/ 0 h 5746739"/>
              <a:gd name="connsiteX1" fmla="*/ 12216605 w 12216605"/>
              <a:gd name="connsiteY1" fmla="*/ 0 h 5746739"/>
              <a:gd name="connsiteX2" fmla="*/ 12188790 w 12216605"/>
              <a:gd name="connsiteY2" fmla="*/ 5250280 h 5746739"/>
              <a:gd name="connsiteX3" fmla="*/ 8780857 w 12216605"/>
              <a:gd name="connsiteY3" fmla="*/ 5259538 h 5746739"/>
              <a:gd name="connsiteX4" fmla="*/ 6304538 w 12216605"/>
              <a:gd name="connsiteY4" fmla="*/ 5603442 h 5746739"/>
              <a:gd name="connsiteX5" fmla="*/ 3026654 w 12216605"/>
              <a:gd name="connsiteY5" fmla="*/ 5732034 h 5746739"/>
              <a:gd name="connsiteX6" fmla="*/ 0 w 12216605"/>
              <a:gd name="connsiteY6" fmla="*/ 5283231 h 5746739"/>
              <a:gd name="connsiteX7" fmla="*/ 2036 w 12216605"/>
              <a:gd name="connsiteY7" fmla="*/ 0 h 5746739"/>
              <a:gd name="connsiteX0" fmla="*/ 2036 w 12216605"/>
              <a:gd name="connsiteY0" fmla="*/ 0 h 5746648"/>
              <a:gd name="connsiteX1" fmla="*/ 12216605 w 12216605"/>
              <a:gd name="connsiteY1" fmla="*/ 0 h 5746648"/>
              <a:gd name="connsiteX2" fmla="*/ 12188790 w 12216605"/>
              <a:gd name="connsiteY2" fmla="*/ 5250280 h 5746648"/>
              <a:gd name="connsiteX3" fmla="*/ 8787035 w 12216605"/>
              <a:gd name="connsiteY3" fmla="*/ 5265716 h 5746648"/>
              <a:gd name="connsiteX4" fmla="*/ 6304538 w 12216605"/>
              <a:gd name="connsiteY4" fmla="*/ 5603442 h 5746648"/>
              <a:gd name="connsiteX5" fmla="*/ 3026654 w 12216605"/>
              <a:gd name="connsiteY5" fmla="*/ 5732034 h 5746648"/>
              <a:gd name="connsiteX6" fmla="*/ 0 w 12216605"/>
              <a:gd name="connsiteY6" fmla="*/ 5283231 h 5746648"/>
              <a:gd name="connsiteX7" fmla="*/ 2036 w 12216605"/>
              <a:gd name="connsiteY7" fmla="*/ 0 h 5746648"/>
              <a:gd name="connsiteX0" fmla="*/ 2036 w 12216605"/>
              <a:gd name="connsiteY0" fmla="*/ 0 h 5746648"/>
              <a:gd name="connsiteX1" fmla="*/ 12216605 w 12216605"/>
              <a:gd name="connsiteY1" fmla="*/ 0 h 5746648"/>
              <a:gd name="connsiteX2" fmla="*/ 12188790 w 12216605"/>
              <a:gd name="connsiteY2" fmla="*/ 5231745 h 5746648"/>
              <a:gd name="connsiteX3" fmla="*/ 8787035 w 12216605"/>
              <a:gd name="connsiteY3" fmla="*/ 5265716 h 5746648"/>
              <a:gd name="connsiteX4" fmla="*/ 6304538 w 12216605"/>
              <a:gd name="connsiteY4" fmla="*/ 5603442 h 5746648"/>
              <a:gd name="connsiteX5" fmla="*/ 3026654 w 12216605"/>
              <a:gd name="connsiteY5" fmla="*/ 5732034 h 5746648"/>
              <a:gd name="connsiteX6" fmla="*/ 0 w 12216605"/>
              <a:gd name="connsiteY6" fmla="*/ 5283231 h 5746648"/>
              <a:gd name="connsiteX7" fmla="*/ 2036 w 12216605"/>
              <a:gd name="connsiteY7" fmla="*/ 0 h 5746648"/>
              <a:gd name="connsiteX0" fmla="*/ 2036 w 12216605"/>
              <a:gd name="connsiteY0" fmla="*/ 0 h 5746648"/>
              <a:gd name="connsiteX1" fmla="*/ 12216605 w 12216605"/>
              <a:gd name="connsiteY1" fmla="*/ 0 h 5746648"/>
              <a:gd name="connsiteX2" fmla="*/ 12188790 w 12216605"/>
              <a:gd name="connsiteY2" fmla="*/ 5231745 h 5746648"/>
              <a:gd name="connsiteX3" fmla="*/ 8787035 w 12216605"/>
              <a:gd name="connsiteY3" fmla="*/ 5265716 h 5746648"/>
              <a:gd name="connsiteX4" fmla="*/ 6304538 w 12216605"/>
              <a:gd name="connsiteY4" fmla="*/ 5603442 h 5746648"/>
              <a:gd name="connsiteX5" fmla="*/ 3026654 w 12216605"/>
              <a:gd name="connsiteY5" fmla="*/ 5732034 h 5746648"/>
              <a:gd name="connsiteX6" fmla="*/ 0 w 12216605"/>
              <a:gd name="connsiteY6" fmla="*/ 5283231 h 5746648"/>
              <a:gd name="connsiteX7" fmla="*/ 2036 w 12216605"/>
              <a:gd name="connsiteY7" fmla="*/ 0 h 5746648"/>
              <a:gd name="connsiteX0" fmla="*/ 2036 w 12216605"/>
              <a:gd name="connsiteY0" fmla="*/ 0 h 5720368"/>
              <a:gd name="connsiteX1" fmla="*/ 12216605 w 12216605"/>
              <a:gd name="connsiteY1" fmla="*/ 0 h 5720368"/>
              <a:gd name="connsiteX2" fmla="*/ 12188790 w 12216605"/>
              <a:gd name="connsiteY2" fmla="*/ 5231745 h 5720368"/>
              <a:gd name="connsiteX3" fmla="*/ 8787035 w 12216605"/>
              <a:gd name="connsiteY3" fmla="*/ 5265716 h 5720368"/>
              <a:gd name="connsiteX4" fmla="*/ 6304538 w 12216605"/>
              <a:gd name="connsiteY4" fmla="*/ 5603442 h 5720368"/>
              <a:gd name="connsiteX5" fmla="*/ 3041168 w 12216605"/>
              <a:gd name="connsiteY5" fmla="*/ 5703005 h 5720368"/>
              <a:gd name="connsiteX6" fmla="*/ 0 w 12216605"/>
              <a:gd name="connsiteY6" fmla="*/ 5283231 h 5720368"/>
              <a:gd name="connsiteX7" fmla="*/ 2036 w 12216605"/>
              <a:gd name="connsiteY7" fmla="*/ 0 h 5720368"/>
              <a:gd name="connsiteX0" fmla="*/ 7479 w 12222048"/>
              <a:gd name="connsiteY0" fmla="*/ 0 h 5721851"/>
              <a:gd name="connsiteX1" fmla="*/ 12222048 w 12222048"/>
              <a:gd name="connsiteY1" fmla="*/ 0 h 5721851"/>
              <a:gd name="connsiteX2" fmla="*/ 12194233 w 12222048"/>
              <a:gd name="connsiteY2" fmla="*/ 5231745 h 5721851"/>
              <a:gd name="connsiteX3" fmla="*/ 8792478 w 12222048"/>
              <a:gd name="connsiteY3" fmla="*/ 5265716 h 5721851"/>
              <a:gd name="connsiteX4" fmla="*/ 6309981 w 12222048"/>
              <a:gd name="connsiteY4" fmla="*/ 5603442 h 5721851"/>
              <a:gd name="connsiteX5" fmla="*/ 3046611 w 12222048"/>
              <a:gd name="connsiteY5" fmla="*/ 5703005 h 5721851"/>
              <a:gd name="connsiteX6" fmla="*/ 0 w 12222048"/>
              <a:gd name="connsiteY6" fmla="*/ 5261459 h 5721851"/>
              <a:gd name="connsiteX7" fmla="*/ 7479 w 12222048"/>
              <a:gd name="connsiteY7" fmla="*/ 0 h 5721851"/>
              <a:gd name="connsiteX0" fmla="*/ 7479 w 12222048"/>
              <a:gd name="connsiteY0" fmla="*/ 0 h 5722596"/>
              <a:gd name="connsiteX1" fmla="*/ 12222048 w 12222048"/>
              <a:gd name="connsiteY1" fmla="*/ 0 h 5722596"/>
              <a:gd name="connsiteX2" fmla="*/ 12194233 w 12222048"/>
              <a:gd name="connsiteY2" fmla="*/ 5231745 h 5722596"/>
              <a:gd name="connsiteX3" fmla="*/ 8792478 w 12222048"/>
              <a:gd name="connsiteY3" fmla="*/ 5265716 h 5722596"/>
              <a:gd name="connsiteX4" fmla="*/ 6309981 w 12222048"/>
              <a:gd name="connsiteY4" fmla="*/ 5603442 h 5722596"/>
              <a:gd name="connsiteX5" fmla="*/ 3046611 w 12222048"/>
              <a:gd name="connsiteY5" fmla="*/ 5703005 h 5722596"/>
              <a:gd name="connsiteX6" fmla="*/ 0 w 12222048"/>
              <a:gd name="connsiteY6" fmla="*/ 5250573 h 5722596"/>
              <a:gd name="connsiteX7" fmla="*/ 7479 w 12222048"/>
              <a:gd name="connsiteY7" fmla="*/ 0 h 5722596"/>
              <a:gd name="connsiteX0" fmla="*/ 7479 w 12222048"/>
              <a:gd name="connsiteY0" fmla="*/ 0 h 5703409"/>
              <a:gd name="connsiteX1" fmla="*/ 12222048 w 12222048"/>
              <a:gd name="connsiteY1" fmla="*/ 0 h 5703409"/>
              <a:gd name="connsiteX2" fmla="*/ 12194233 w 12222048"/>
              <a:gd name="connsiteY2" fmla="*/ 5231745 h 5703409"/>
              <a:gd name="connsiteX3" fmla="*/ 8792478 w 12222048"/>
              <a:gd name="connsiteY3" fmla="*/ 5265716 h 5703409"/>
              <a:gd name="connsiteX4" fmla="*/ 6309981 w 12222048"/>
              <a:gd name="connsiteY4" fmla="*/ 5603442 h 5703409"/>
              <a:gd name="connsiteX5" fmla="*/ 3046611 w 12222048"/>
              <a:gd name="connsiteY5" fmla="*/ 5703005 h 5703409"/>
              <a:gd name="connsiteX6" fmla="*/ 0 w 12222048"/>
              <a:gd name="connsiteY6" fmla="*/ 5250573 h 5703409"/>
              <a:gd name="connsiteX7" fmla="*/ 7479 w 12222048"/>
              <a:gd name="connsiteY7" fmla="*/ 0 h 5703409"/>
              <a:gd name="connsiteX0" fmla="*/ 7479 w 12222048"/>
              <a:gd name="connsiteY0" fmla="*/ 0 h 5709795"/>
              <a:gd name="connsiteX1" fmla="*/ 12222048 w 12222048"/>
              <a:gd name="connsiteY1" fmla="*/ 0 h 5709795"/>
              <a:gd name="connsiteX2" fmla="*/ 12194233 w 12222048"/>
              <a:gd name="connsiteY2" fmla="*/ 5231745 h 5709795"/>
              <a:gd name="connsiteX3" fmla="*/ 8792478 w 12222048"/>
              <a:gd name="connsiteY3" fmla="*/ 5265716 h 5709795"/>
              <a:gd name="connsiteX4" fmla="*/ 6309981 w 12222048"/>
              <a:gd name="connsiteY4" fmla="*/ 5603442 h 5709795"/>
              <a:gd name="connsiteX5" fmla="*/ 3046611 w 12222048"/>
              <a:gd name="connsiteY5" fmla="*/ 5703005 h 5709795"/>
              <a:gd name="connsiteX6" fmla="*/ 0 w 12222048"/>
              <a:gd name="connsiteY6" fmla="*/ 5250573 h 5709795"/>
              <a:gd name="connsiteX7" fmla="*/ 7479 w 12222048"/>
              <a:gd name="connsiteY7" fmla="*/ 0 h 5709795"/>
              <a:gd name="connsiteX0" fmla="*/ 7479 w 12222048"/>
              <a:gd name="connsiteY0" fmla="*/ 0 h 5720472"/>
              <a:gd name="connsiteX1" fmla="*/ 12222048 w 12222048"/>
              <a:gd name="connsiteY1" fmla="*/ 0 h 5720472"/>
              <a:gd name="connsiteX2" fmla="*/ 12194233 w 12222048"/>
              <a:gd name="connsiteY2" fmla="*/ 5231745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17046"/>
              <a:gd name="connsiteX1" fmla="*/ 12222048 w 12222048"/>
              <a:gd name="connsiteY1" fmla="*/ 0 h 5717046"/>
              <a:gd name="connsiteX2" fmla="*/ 12194233 w 12222048"/>
              <a:gd name="connsiteY2" fmla="*/ 5231745 h 5717046"/>
              <a:gd name="connsiteX3" fmla="*/ 8792478 w 12222048"/>
              <a:gd name="connsiteY3" fmla="*/ 5265716 h 5717046"/>
              <a:gd name="connsiteX4" fmla="*/ 6348081 w 12222048"/>
              <a:gd name="connsiteY4" fmla="*/ 5592557 h 5717046"/>
              <a:gd name="connsiteX5" fmla="*/ 3046611 w 12222048"/>
              <a:gd name="connsiteY5" fmla="*/ 5703005 h 5717046"/>
              <a:gd name="connsiteX6" fmla="*/ 0 w 12222048"/>
              <a:gd name="connsiteY6" fmla="*/ 5250573 h 5717046"/>
              <a:gd name="connsiteX7" fmla="*/ 7479 w 12222048"/>
              <a:gd name="connsiteY7" fmla="*/ 0 h 5717046"/>
              <a:gd name="connsiteX0" fmla="*/ 7479 w 12222048"/>
              <a:gd name="connsiteY0" fmla="*/ 0 h 5720472"/>
              <a:gd name="connsiteX1" fmla="*/ 12222048 w 12222048"/>
              <a:gd name="connsiteY1" fmla="*/ 0 h 5720472"/>
              <a:gd name="connsiteX2" fmla="*/ 12194233 w 12222048"/>
              <a:gd name="connsiteY2" fmla="*/ 5231745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20472"/>
              <a:gd name="connsiteX1" fmla="*/ 12222048 w 12222048"/>
              <a:gd name="connsiteY1" fmla="*/ 0 h 5720472"/>
              <a:gd name="connsiteX2" fmla="*/ 12194233 w 12222048"/>
              <a:gd name="connsiteY2" fmla="*/ 5231745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20472"/>
              <a:gd name="connsiteX1" fmla="*/ 12222048 w 12222048"/>
              <a:gd name="connsiteY1" fmla="*/ 0 h 5720472"/>
              <a:gd name="connsiteX2" fmla="*/ 12194233 w 12222048"/>
              <a:gd name="connsiteY2" fmla="*/ 5220859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20472"/>
              <a:gd name="connsiteX1" fmla="*/ 12222048 w 12222048"/>
              <a:gd name="connsiteY1" fmla="*/ 0 h 5720472"/>
              <a:gd name="connsiteX2" fmla="*/ 12194233 w 12222048"/>
              <a:gd name="connsiteY2" fmla="*/ 5220859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20472"/>
              <a:gd name="connsiteX1" fmla="*/ 12222048 w 12222048"/>
              <a:gd name="connsiteY1" fmla="*/ 0 h 5720472"/>
              <a:gd name="connsiteX2" fmla="*/ 12194233 w 12222048"/>
              <a:gd name="connsiteY2" fmla="*/ 5220859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26732"/>
              <a:gd name="connsiteX1" fmla="*/ 12222048 w 12222048"/>
              <a:gd name="connsiteY1" fmla="*/ 0 h 5726732"/>
              <a:gd name="connsiteX2" fmla="*/ 12194233 w 12222048"/>
              <a:gd name="connsiteY2" fmla="*/ 5220859 h 5726732"/>
              <a:gd name="connsiteX3" fmla="*/ 8792478 w 12222048"/>
              <a:gd name="connsiteY3" fmla="*/ 5265716 h 5726732"/>
              <a:gd name="connsiteX4" fmla="*/ 6348081 w 12222048"/>
              <a:gd name="connsiteY4" fmla="*/ 5592557 h 5726732"/>
              <a:gd name="connsiteX5" fmla="*/ 2880356 w 12222048"/>
              <a:gd name="connsiteY5" fmla="*/ 5709933 h 5726732"/>
              <a:gd name="connsiteX6" fmla="*/ 0 w 12222048"/>
              <a:gd name="connsiteY6" fmla="*/ 5250573 h 5726732"/>
              <a:gd name="connsiteX7" fmla="*/ 7479 w 12222048"/>
              <a:gd name="connsiteY7" fmla="*/ 0 h 5726732"/>
              <a:gd name="connsiteX0" fmla="*/ 7479 w 12222048"/>
              <a:gd name="connsiteY0" fmla="*/ 0 h 5716338"/>
              <a:gd name="connsiteX1" fmla="*/ 12222048 w 12222048"/>
              <a:gd name="connsiteY1" fmla="*/ 0 h 5716338"/>
              <a:gd name="connsiteX2" fmla="*/ 12194233 w 12222048"/>
              <a:gd name="connsiteY2" fmla="*/ 5220859 h 5716338"/>
              <a:gd name="connsiteX3" fmla="*/ 8792478 w 12222048"/>
              <a:gd name="connsiteY3" fmla="*/ 5265716 h 5716338"/>
              <a:gd name="connsiteX4" fmla="*/ 6341154 w 12222048"/>
              <a:gd name="connsiteY4" fmla="*/ 5502503 h 5716338"/>
              <a:gd name="connsiteX5" fmla="*/ 2880356 w 12222048"/>
              <a:gd name="connsiteY5" fmla="*/ 5709933 h 5716338"/>
              <a:gd name="connsiteX6" fmla="*/ 0 w 12222048"/>
              <a:gd name="connsiteY6" fmla="*/ 5250573 h 5716338"/>
              <a:gd name="connsiteX7" fmla="*/ 7479 w 12222048"/>
              <a:gd name="connsiteY7" fmla="*/ 0 h 5716338"/>
              <a:gd name="connsiteX0" fmla="*/ 7479 w 12222048"/>
              <a:gd name="connsiteY0" fmla="*/ 0 h 5725565"/>
              <a:gd name="connsiteX1" fmla="*/ 12222048 w 12222048"/>
              <a:gd name="connsiteY1" fmla="*/ 0 h 5725565"/>
              <a:gd name="connsiteX2" fmla="*/ 12194233 w 12222048"/>
              <a:gd name="connsiteY2" fmla="*/ 5220859 h 5725565"/>
              <a:gd name="connsiteX3" fmla="*/ 8792478 w 12222048"/>
              <a:gd name="connsiteY3" fmla="*/ 5265716 h 5725565"/>
              <a:gd name="connsiteX4" fmla="*/ 6327299 w 12222048"/>
              <a:gd name="connsiteY4" fmla="*/ 5585631 h 5725565"/>
              <a:gd name="connsiteX5" fmla="*/ 2880356 w 12222048"/>
              <a:gd name="connsiteY5" fmla="*/ 5709933 h 5725565"/>
              <a:gd name="connsiteX6" fmla="*/ 0 w 12222048"/>
              <a:gd name="connsiteY6" fmla="*/ 5250573 h 5725565"/>
              <a:gd name="connsiteX7" fmla="*/ 7479 w 12222048"/>
              <a:gd name="connsiteY7" fmla="*/ 0 h 5725565"/>
              <a:gd name="connsiteX0" fmla="*/ 7479 w 12222048"/>
              <a:gd name="connsiteY0" fmla="*/ 0 h 5726691"/>
              <a:gd name="connsiteX1" fmla="*/ 12222048 w 12222048"/>
              <a:gd name="connsiteY1" fmla="*/ 0 h 5726691"/>
              <a:gd name="connsiteX2" fmla="*/ 12194233 w 12222048"/>
              <a:gd name="connsiteY2" fmla="*/ 5220859 h 5726691"/>
              <a:gd name="connsiteX3" fmla="*/ 8792478 w 12222048"/>
              <a:gd name="connsiteY3" fmla="*/ 5196444 h 5726691"/>
              <a:gd name="connsiteX4" fmla="*/ 6327299 w 12222048"/>
              <a:gd name="connsiteY4" fmla="*/ 5585631 h 5726691"/>
              <a:gd name="connsiteX5" fmla="*/ 2880356 w 12222048"/>
              <a:gd name="connsiteY5" fmla="*/ 5709933 h 5726691"/>
              <a:gd name="connsiteX6" fmla="*/ 0 w 12222048"/>
              <a:gd name="connsiteY6" fmla="*/ 5250573 h 5726691"/>
              <a:gd name="connsiteX7" fmla="*/ 7479 w 12222048"/>
              <a:gd name="connsiteY7" fmla="*/ 0 h 5726691"/>
              <a:gd name="connsiteX0" fmla="*/ 7479 w 12222048"/>
              <a:gd name="connsiteY0" fmla="*/ 0 h 5725889"/>
              <a:gd name="connsiteX1" fmla="*/ 12222048 w 12222048"/>
              <a:gd name="connsiteY1" fmla="*/ 0 h 5725889"/>
              <a:gd name="connsiteX2" fmla="*/ 12194233 w 12222048"/>
              <a:gd name="connsiteY2" fmla="*/ 5220859 h 5725889"/>
              <a:gd name="connsiteX3" fmla="*/ 8799405 w 12222048"/>
              <a:gd name="connsiteY3" fmla="*/ 5244935 h 5725889"/>
              <a:gd name="connsiteX4" fmla="*/ 6327299 w 12222048"/>
              <a:gd name="connsiteY4" fmla="*/ 5585631 h 5725889"/>
              <a:gd name="connsiteX5" fmla="*/ 2880356 w 12222048"/>
              <a:gd name="connsiteY5" fmla="*/ 5709933 h 5725889"/>
              <a:gd name="connsiteX6" fmla="*/ 0 w 12222048"/>
              <a:gd name="connsiteY6" fmla="*/ 5250573 h 5725889"/>
              <a:gd name="connsiteX7" fmla="*/ 7479 w 12222048"/>
              <a:gd name="connsiteY7" fmla="*/ 0 h 5725889"/>
              <a:gd name="connsiteX0" fmla="*/ 7479 w 12222048"/>
              <a:gd name="connsiteY0" fmla="*/ 0 h 5725889"/>
              <a:gd name="connsiteX1" fmla="*/ 12222048 w 12222048"/>
              <a:gd name="connsiteY1" fmla="*/ 0 h 5725889"/>
              <a:gd name="connsiteX2" fmla="*/ 12194233 w 12222048"/>
              <a:gd name="connsiteY2" fmla="*/ 5220859 h 5725889"/>
              <a:gd name="connsiteX3" fmla="*/ 8799405 w 12222048"/>
              <a:gd name="connsiteY3" fmla="*/ 5244935 h 5725889"/>
              <a:gd name="connsiteX4" fmla="*/ 6327299 w 12222048"/>
              <a:gd name="connsiteY4" fmla="*/ 5585631 h 5725889"/>
              <a:gd name="connsiteX5" fmla="*/ 2880356 w 12222048"/>
              <a:gd name="connsiteY5" fmla="*/ 5709933 h 5725889"/>
              <a:gd name="connsiteX6" fmla="*/ 0 w 12222048"/>
              <a:gd name="connsiteY6" fmla="*/ 5250573 h 5725889"/>
              <a:gd name="connsiteX7" fmla="*/ 7479 w 12222048"/>
              <a:gd name="connsiteY7" fmla="*/ 0 h 5725889"/>
              <a:gd name="connsiteX0" fmla="*/ 7479 w 12222048"/>
              <a:gd name="connsiteY0" fmla="*/ 0 h 5725565"/>
              <a:gd name="connsiteX1" fmla="*/ 12222048 w 12222048"/>
              <a:gd name="connsiteY1" fmla="*/ 0 h 5725565"/>
              <a:gd name="connsiteX2" fmla="*/ 12194233 w 12222048"/>
              <a:gd name="connsiteY2" fmla="*/ 5220859 h 5725565"/>
              <a:gd name="connsiteX3" fmla="*/ 8792478 w 12222048"/>
              <a:gd name="connsiteY3" fmla="*/ 5265717 h 5725565"/>
              <a:gd name="connsiteX4" fmla="*/ 6327299 w 12222048"/>
              <a:gd name="connsiteY4" fmla="*/ 5585631 h 5725565"/>
              <a:gd name="connsiteX5" fmla="*/ 2880356 w 12222048"/>
              <a:gd name="connsiteY5" fmla="*/ 5709933 h 5725565"/>
              <a:gd name="connsiteX6" fmla="*/ 0 w 12222048"/>
              <a:gd name="connsiteY6" fmla="*/ 5250573 h 5725565"/>
              <a:gd name="connsiteX7" fmla="*/ 7479 w 12222048"/>
              <a:gd name="connsiteY7" fmla="*/ 0 h 5725565"/>
              <a:gd name="connsiteX0" fmla="*/ 13054 w 12227623"/>
              <a:gd name="connsiteY0" fmla="*/ 0 h 5724862"/>
              <a:gd name="connsiteX1" fmla="*/ 12227623 w 12227623"/>
              <a:gd name="connsiteY1" fmla="*/ 0 h 5724862"/>
              <a:gd name="connsiteX2" fmla="*/ 12199808 w 12227623"/>
              <a:gd name="connsiteY2" fmla="*/ 5220859 h 5724862"/>
              <a:gd name="connsiteX3" fmla="*/ 8798053 w 12227623"/>
              <a:gd name="connsiteY3" fmla="*/ 5265717 h 5724862"/>
              <a:gd name="connsiteX4" fmla="*/ 6332874 w 12227623"/>
              <a:gd name="connsiteY4" fmla="*/ 5585631 h 5724862"/>
              <a:gd name="connsiteX5" fmla="*/ 2885931 w 12227623"/>
              <a:gd name="connsiteY5" fmla="*/ 5709933 h 5724862"/>
              <a:gd name="connsiteX6" fmla="*/ 0 w 12227623"/>
              <a:gd name="connsiteY6" fmla="*/ 5261724 h 5724862"/>
              <a:gd name="connsiteX7" fmla="*/ 13054 w 12227623"/>
              <a:gd name="connsiteY7" fmla="*/ 0 h 5724862"/>
              <a:gd name="connsiteX0" fmla="*/ 13054 w 12227623"/>
              <a:gd name="connsiteY0" fmla="*/ 0 h 5726504"/>
              <a:gd name="connsiteX1" fmla="*/ 12227623 w 12227623"/>
              <a:gd name="connsiteY1" fmla="*/ 0 h 5726504"/>
              <a:gd name="connsiteX2" fmla="*/ 12199808 w 12227623"/>
              <a:gd name="connsiteY2" fmla="*/ 5220859 h 5726504"/>
              <a:gd name="connsiteX3" fmla="*/ 8798053 w 12227623"/>
              <a:gd name="connsiteY3" fmla="*/ 5265717 h 5726504"/>
              <a:gd name="connsiteX4" fmla="*/ 6332874 w 12227623"/>
              <a:gd name="connsiteY4" fmla="*/ 5585631 h 5726504"/>
              <a:gd name="connsiteX5" fmla="*/ 2885931 w 12227623"/>
              <a:gd name="connsiteY5" fmla="*/ 5709933 h 5726504"/>
              <a:gd name="connsiteX6" fmla="*/ 0 w 12227623"/>
              <a:gd name="connsiteY6" fmla="*/ 5261724 h 5726504"/>
              <a:gd name="connsiteX7" fmla="*/ 13054 w 12227623"/>
              <a:gd name="connsiteY7" fmla="*/ 0 h 5726504"/>
              <a:gd name="connsiteX0" fmla="*/ 13054 w 12227623"/>
              <a:gd name="connsiteY0" fmla="*/ 0 h 5726504"/>
              <a:gd name="connsiteX1" fmla="*/ 12227623 w 12227623"/>
              <a:gd name="connsiteY1" fmla="*/ 0 h 5726504"/>
              <a:gd name="connsiteX2" fmla="*/ 12199808 w 12227623"/>
              <a:gd name="connsiteY2" fmla="*/ 5220859 h 5726504"/>
              <a:gd name="connsiteX3" fmla="*/ 8798053 w 12227623"/>
              <a:gd name="connsiteY3" fmla="*/ 5265717 h 5726504"/>
              <a:gd name="connsiteX4" fmla="*/ 6332874 w 12227623"/>
              <a:gd name="connsiteY4" fmla="*/ 5585631 h 5726504"/>
              <a:gd name="connsiteX5" fmla="*/ 2885931 w 12227623"/>
              <a:gd name="connsiteY5" fmla="*/ 5709933 h 5726504"/>
              <a:gd name="connsiteX6" fmla="*/ 0 w 12227623"/>
              <a:gd name="connsiteY6" fmla="*/ 5261724 h 5726504"/>
              <a:gd name="connsiteX7" fmla="*/ 13054 w 12227623"/>
              <a:gd name="connsiteY7" fmla="*/ 0 h 5726504"/>
              <a:gd name="connsiteX0" fmla="*/ 13054 w 12227623"/>
              <a:gd name="connsiteY0" fmla="*/ 0 h 5713374"/>
              <a:gd name="connsiteX1" fmla="*/ 12227623 w 12227623"/>
              <a:gd name="connsiteY1" fmla="*/ 0 h 5713374"/>
              <a:gd name="connsiteX2" fmla="*/ 12199808 w 12227623"/>
              <a:gd name="connsiteY2" fmla="*/ 5220859 h 5713374"/>
              <a:gd name="connsiteX3" fmla="*/ 8798053 w 12227623"/>
              <a:gd name="connsiteY3" fmla="*/ 5265717 h 5713374"/>
              <a:gd name="connsiteX4" fmla="*/ 6326248 w 12227623"/>
              <a:gd name="connsiteY4" fmla="*/ 5453109 h 5713374"/>
              <a:gd name="connsiteX5" fmla="*/ 2885931 w 12227623"/>
              <a:gd name="connsiteY5" fmla="*/ 5709933 h 5713374"/>
              <a:gd name="connsiteX6" fmla="*/ 0 w 12227623"/>
              <a:gd name="connsiteY6" fmla="*/ 5261724 h 5713374"/>
              <a:gd name="connsiteX7" fmla="*/ 13054 w 12227623"/>
              <a:gd name="connsiteY7" fmla="*/ 0 h 5713374"/>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7016"/>
              <a:gd name="connsiteX1" fmla="*/ 12227623 w 12227623"/>
              <a:gd name="connsiteY1" fmla="*/ 0 h 5727016"/>
              <a:gd name="connsiteX2" fmla="*/ 12199808 w 12227623"/>
              <a:gd name="connsiteY2" fmla="*/ 5220859 h 5727016"/>
              <a:gd name="connsiteX3" fmla="*/ 8804679 w 12227623"/>
              <a:gd name="connsiteY3" fmla="*/ 5272343 h 5727016"/>
              <a:gd name="connsiteX4" fmla="*/ 6213604 w 12227623"/>
              <a:gd name="connsiteY4" fmla="*/ 5598882 h 5727016"/>
              <a:gd name="connsiteX5" fmla="*/ 2885931 w 12227623"/>
              <a:gd name="connsiteY5" fmla="*/ 5709933 h 5727016"/>
              <a:gd name="connsiteX6" fmla="*/ 0 w 12227623"/>
              <a:gd name="connsiteY6" fmla="*/ 5261724 h 5727016"/>
              <a:gd name="connsiteX7" fmla="*/ 13054 w 12227623"/>
              <a:gd name="connsiteY7" fmla="*/ 0 h 5727016"/>
              <a:gd name="connsiteX0" fmla="*/ 13054 w 12227623"/>
              <a:gd name="connsiteY0" fmla="*/ 0 h 5729371"/>
              <a:gd name="connsiteX1" fmla="*/ 12227623 w 12227623"/>
              <a:gd name="connsiteY1" fmla="*/ 0 h 5729371"/>
              <a:gd name="connsiteX2" fmla="*/ 12199808 w 12227623"/>
              <a:gd name="connsiteY2" fmla="*/ 5220859 h 5729371"/>
              <a:gd name="connsiteX3" fmla="*/ 8804679 w 12227623"/>
              <a:gd name="connsiteY3" fmla="*/ 5272343 h 5729371"/>
              <a:gd name="connsiteX4" fmla="*/ 6213604 w 12227623"/>
              <a:gd name="connsiteY4" fmla="*/ 5598882 h 5729371"/>
              <a:gd name="connsiteX5" fmla="*/ 2885931 w 12227623"/>
              <a:gd name="connsiteY5" fmla="*/ 5709933 h 5729371"/>
              <a:gd name="connsiteX6" fmla="*/ 0 w 12227623"/>
              <a:gd name="connsiteY6" fmla="*/ 5261724 h 5729371"/>
              <a:gd name="connsiteX7" fmla="*/ 13054 w 12227623"/>
              <a:gd name="connsiteY7" fmla="*/ 0 h 5729371"/>
              <a:gd name="connsiteX0" fmla="*/ 13054 w 12227623"/>
              <a:gd name="connsiteY0" fmla="*/ 0 h 5729371"/>
              <a:gd name="connsiteX1" fmla="*/ 12227623 w 12227623"/>
              <a:gd name="connsiteY1" fmla="*/ 0 h 5729371"/>
              <a:gd name="connsiteX2" fmla="*/ 12199808 w 12227623"/>
              <a:gd name="connsiteY2" fmla="*/ 5220859 h 5729371"/>
              <a:gd name="connsiteX3" fmla="*/ 8804679 w 12227623"/>
              <a:gd name="connsiteY3" fmla="*/ 5272343 h 5729371"/>
              <a:gd name="connsiteX4" fmla="*/ 6213604 w 12227623"/>
              <a:gd name="connsiteY4" fmla="*/ 5598882 h 5729371"/>
              <a:gd name="connsiteX5" fmla="*/ 2885931 w 12227623"/>
              <a:gd name="connsiteY5" fmla="*/ 5709933 h 5729371"/>
              <a:gd name="connsiteX6" fmla="*/ 0 w 12227623"/>
              <a:gd name="connsiteY6" fmla="*/ 5261724 h 5729371"/>
              <a:gd name="connsiteX7" fmla="*/ 13054 w 12227623"/>
              <a:gd name="connsiteY7" fmla="*/ 0 h 5729371"/>
              <a:gd name="connsiteX0" fmla="*/ 13054 w 12227623"/>
              <a:gd name="connsiteY0" fmla="*/ 0 h 5729371"/>
              <a:gd name="connsiteX1" fmla="*/ 12227623 w 12227623"/>
              <a:gd name="connsiteY1" fmla="*/ 0 h 5729371"/>
              <a:gd name="connsiteX2" fmla="*/ 12186556 w 12227623"/>
              <a:gd name="connsiteY2" fmla="*/ 5227485 h 5729371"/>
              <a:gd name="connsiteX3" fmla="*/ 8804679 w 12227623"/>
              <a:gd name="connsiteY3" fmla="*/ 5272343 h 5729371"/>
              <a:gd name="connsiteX4" fmla="*/ 6213604 w 12227623"/>
              <a:gd name="connsiteY4" fmla="*/ 5598882 h 5729371"/>
              <a:gd name="connsiteX5" fmla="*/ 2885931 w 12227623"/>
              <a:gd name="connsiteY5" fmla="*/ 5709933 h 5729371"/>
              <a:gd name="connsiteX6" fmla="*/ 0 w 12227623"/>
              <a:gd name="connsiteY6" fmla="*/ 5261724 h 5729371"/>
              <a:gd name="connsiteX7" fmla="*/ 13054 w 12227623"/>
              <a:gd name="connsiteY7" fmla="*/ 0 h 5729371"/>
              <a:gd name="connsiteX0" fmla="*/ 13054 w 12227623"/>
              <a:gd name="connsiteY0" fmla="*/ 0 h 5729371"/>
              <a:gd name="connsiteX1" fmla="*/ 12227623 w 12227623"/>
              <a:gd name="connsiteY1" fmla="*/ 0 h 5729371"/>
              <a:gd name="connsiteX2" fmla="*/ 12186556 w 12227623"/>
              <a:gd name="connsiteY2" fmla="*/ 5227485 h 5729371"/>
              <a:gd name="connsiteX3" fmla="*/ 8804679 w 12227623"/>
              <a:gd name="connsiteY3" fmla="*/ 5272343 h 5729371"/>
              <a:gd name="connsiteX4" fmla="*/ 6213604 w 12227623"/>
              <a:gd name="connsiteY4" fmla="*/ 5598882 h 5729371"/>
              <a:gd name="connsiteX5" fmla="*/ 2885931 w 12227623"/>
              <a:gd name="connsiteY5" fmla="*/ 5709933 h 5729371"/>
              <a:gd name="connsiteX6" fmla="*/ 0 w 12227623"/>
              <a:gd name="connsiteY6" fmla="*/ 5261724 h 5729371"/>
              <a:gd name="connsiteX7" fmla="*/ 13054 w 12227623"/>
              <a:gd name="connsiteY7" fmla="*/ 0 h 5729371"/>
              <a:gd name="connsiteX0" fmla="*/ 13054 w 12227623"/>
              <a:gd name="connsiteY0" fmla="*/ 0 h 5729371"/>
              <a:gd name="connsiteX1" fmla="*/ 12227623 w 12227623"/>
              <a:gd name="connsiteY1" fmla="*/ 0 h 5729371"/>
              <a:gd name="connsiteX2" fmla="*/ 12186556 w 12227623"/>
              <a:gd name="connsiteY2" fmla="*/ 5227485 h 5729371"/>
              <a:gd name="connsiteX3" fmla="*/ 8804679 w 12227623"/>
              <a:gd name="connsiteY3" fmla="*/ 5272343 h 5729371"/>
              <a:gd name="connsiteX4" fmla="*/ 6213604 w 12227623"/>
              <a:gd name="connsiteY4" fmla="*/ 5598882 h 5729371"/>
              <a:gd name="connsiteX5" fmla="*/ 2885931 w 12227623"/>
              <a:gd name="connsiteY5" fmla="*/ 5709933 h 5729371"/>
              <a:gd name="connsiteX6" fmla="*/ 0 w 12227623"/>
              <a:gd name="connsiteY6" fmla="*/ 5261724 h 5729371"/>
              <a:gd name="connsiteX7" fmla="*/ 13054 w 12227623"/>
              <a:gd name="connsiteY7" fmla="*/ 0 h 5729371"/>
              <a:gd name="connsiteX0" fmla="*/ 13054 w 12227623"/>
              <a:gd name="connsiteY0" fmla="*/ 0 h 5726783"/>
              <a:gd name="connsiteX1" fmla="*/ 12227623 w 12227623"/>
              <a:gd name="connsiteY1" fmla="*/ 0 h 5726783"/>
              <a:gd name="connsiteX2" fmla="*/ 12186556 w 12227623"/>
              <a:gd name="connsiteY2" fmla="*/ 5227485 h 5726783"/>
              <a:gd name="connsiteX3" fmla="*/ 8811305 w 12227623"/>
              <a:gd name="connsiteY3" fmla="*/ 5285595 h 5726783"/>
              <a:gd name="connsiteX4" fmla="*/ 6213604 w 12227623"/>
              <a:gd name="connsiteY4" fmla="*/ 5598882 h 5726783"/>
              <a:gd name="connsiteX5" fmla="*/ 2885931 w 12227623"/>
              <a:gd name="connsiteY5" fmla="*/ 5709933 h 5726783"/>
              <a:gd name="connsiteX6" fmla="*/ 0 w 12227623"/>
              <a:gd name="connsiteY6" fmla="*/ 5261724 h 5726783"/>
              <a:gd name="connsiteX7" fmla="*/ 13054 w 12227623"/>
              <a:gd name="connsiteY7" fmla="*/ 0 h 5726783"/>
              <a:gd name="connsiteX0" fmla="*/ 13054 w 12227623"/>
              <a:gd name="connsiteY0" fmla="*/ 0 h 5726783"/>
              <a:gd name="connsiteX1" fmla="*/ 12227623 w 12227623"/>
              <a:gd name="connsiteY1" fmla="*/ 0 h 5726783"/>
              <a:gd name="connsiteX2" fmla="*/ 12186556 w 12227623"/>
              <a:gd name="connsiteY2" fmla="*/ 5227485 h 5726783"/>
              <a:gd name="connsiteX3" fmla="*/ 8811305 w 12227623"/>
              <a:gd name="connsiteY3" fmla="*/ 5285595 h 5726783"/>
              <a:gd name="connsiteX4" fmla="*/ 6213604 w 12227623"/>
              <a:gd name="connsiteY4" fmla="*/ 5598882 h 5726783"/>
              <a:gd name="connsiteX5" fmla="*/ 2885931 w 12227623"/>
              <a:gd name="connsiteY5" fmla="*/ 5709933 h 5726783"/>
              <a:gd name="connsiteX6" fmla="*/ 0 w 12227623"/>
              <a:gd name="connsiteY6" fmla="*/ 5261724 h 5726783"/>
              <a:gd name="connsiteX7" fmla="*/ 13054 w 12227623"/>
              <a:gd name="connsiteY7" fmla="*/ 0 h 5726783"/>
              <a:gd name="connsiteX0" fmla="*/ 41 w 12214610"/>
              <a:gd name="connsiteY0" fmla="*/ 0 h 5725488"/>
              <a:gd name="connsiteX1" fmla="*/ 12214610 w 12214610"/>
              <a:gd name="connsiteY1" fmla="*/ 0 h 5725488"/>
              <a:gd name="connsiteX2" fmla="*/ 12173543 w 12214610"/>
              <a:gd name="connsiteY2" fmla="*/ 5227485 h 5725488"/>
              <a:gd name="connsiteX3" fmla="*/ 8798292 w 12214610"/>
              <a:gd name="connsiteY3" fmla="*/ 5285595 h 5725488"/>
              <a:gd name="connsiteX4" fmla="*/ 6200591 w 12214610"/>
              <a:gd name="connsiteY4" fmla="*/ 5598882 h 5725488"/>
              <a:gd name="connsiteX5" fmla="*/ 2872918 w 12214610"/>
              <a:gd name="connsiteY5" fmla="*/ 5709933 h 5725488"/>
              <a:gd name="connsiteX6" fmla="*/ 6865 w 12214610"/>
              <a:gd name="connsiteY6" fmla="*/ 5281602 h 5725488"/>
              <a:gd name="connsiteX7" fmla="*/ 41 w 12214610"/>
              <a:gd name="connsiteY7" fmla="*/ 0 h 5725488"/>
              <a:gd name="connsiteX0" fmla="*/ 41 w 12214610"/>
              <a:gd name="connsiteY0" fmla="*/ 0 h 5725488"/>
              <a:gd name="connsiteX1" fmla="*/ 12214610 w 12214610"/>
              <a:gd name="connsiteY1" fmla="*/ 0 h 5725488"/>
              <a:gd name="connsiteX2" fmla="*/ 12173543 w 12214610"/>
              <a:gd name="connsiteY2" fmla="*/ 5227485 h 5725488"/>
              <a:gd name="connsiteX3" fmla="*/ 8798292 w 12214610"/>
              <a:gd name="connsiteY3" fmla="*/ 5285595 h 5725488"/>
              <a:gd name="connsiteX4" fmla="*/ 6200591 w 12214610"/>
              <a:gd name="connsiteY4" fmla="*/ 5598882 h 5725488"/>
              <a:gd name="connsiteX5" fmla="*/ 2872918 w 12214610"/>
              <a:gd name="connsiteY5" fmla="*/ 5709933 h 5725488"/>
              <a:gd name="connsiteX6" fmla="*/ 6865 w 12214610"/>
              <a:gd name="connsiteY6" fmla="*/ 5281602 h 5725488"/>
              <a:gd name="connsiteX7" fmla="*/ 41 w 12214610"/>
              <a:gd name="connsiteY7" fmla="*/ 0 h 5725488"/>
              <a:gd name="connsiteX0" fmla="*/ 175 w 12214744"/>
              <a:gd name="connsiteY0" fmla="*/ 0 h 5725918"/>
              <a:gd name="connsiteX1" fmla="*/ 12214744 w 12214744"/>
              <a:gd name="connsiteY1" fmla="*/ 0 h 5725918"/>
              <a:gd name="connsiteX2" fmla="*/ 12173677 w 12214744"/>
              <a:gd name="connsiteY2" fmla="*/ 5227485 h 5725918"/>
              <a:gd name="connsiteX3" fmla="*/ 8798426 w 12214744"/>
              <a:gd name="connsiteY3" fmla="*/ 5285595 h 5725918"/>
              <a:gd name="connsiteX4" fmla="*/ 6200725 w 12214744"/>
              <a:gd name="connsiteY4" fmla="*/ 5598882 h 5725918"/>
              <a:gd name="connsiteX5" fmla="*/ 2873052 w 12214744"/>
              <a:gd name="connsiteY5" fmla="*/ 5709933 h 5725918"/>
              <a:gd name="connsiteX6" fmla="*/ 373 w 12214744"/>
              <a:gd name="connsiteY6" fmla="*/ 5274976 h 5725918"/>
              <a:gd name="connsiteX7" fmla="*/ 175 w 12214744"/>
              <a:gd name="connsiteY7" fmla="*/ 0 h 5725918"/>
              <a:gd name="connsiteX0" fmla="*/ 175 w 12214744"/>
              <a:gd name="connsiteY0" fmla="*/ 0 h 5725918"/>
              <a:gd name="connsiteX1" fmla="*/ 12214744 w 12214744"/>
              <a:gd name="connsiteY1" fmla="*/ 0 h 5725918"/>
              <a:gd name="connsiteX2" fmla="*/ 12173677 w 12214744"/>
              <a:gd name="connsiteY2" fmla="*/ 5227485 h 5725918"/>
              <a:gd name="connsiteX3" fmla="*/ 8798426 w 12214744"/>
              <a:gd name="connsiteY3" fmla="*/ 5285595 h 5725918"/>
              <a:gd name="connsiteX4" fmla="*/ 6200725 w 12214744"/>
              <a:gd name="connsiteY4" fmla="*/ 5598882 h 5725918"/>
              <a:gd name="connsiteX5" fmla="*/ 2873052 w 12214744"/>
              <a:gd name="connsiteY5" fmla="*/ 5709933 h 5725918"/>
              <a:gd name="connsiteX6" fmla="*/ 373 w 12214744"/>
              <a:gd name="connsiteY6" fmla="*/ 5274976 h 5725918"/>
              <a:gd name="connsiteX7" fmla="*/ 175 w 12214744"/>
              <a:gd name="connsiteY7" fmla="*/ 0 h 5725918"/>
              <a:gd name="connsiteX0" fmla="*/ 175 w 12214744"/>
              <a:gd name="connsiteY0" fmla="*/ 0 h 5729038"/>
              <a:gd name="connsiteX1" fmla="*/ 12214744 w 12214744"/>
              <a:gd name="connsiteY1" fmla="*/ 0 h 5729038"/>
              <a:gd name="connsiteX2" fmla="*/ 12173677 w 12214744"/>
              <a:gd name="connsiteY2" fmla="*/ 5227485 h 5729038"/>
              <a:gd name="connsiteX3" fmla="*/ 8798426 w 12214744"/>
              <a:gd name="connsiteY3" fmla="*/ 5285595 h 5729038"/>
              <a:gd name="connsiteX4" fmla="*/ 6200725 w 12214744"/>
              <a:gd name="connsiteY4" fmla="*/ 5598882 h 5729038"/>
              <a:gd name="connsiteX5" fmla="*/ 2873052 w 12214744"/>
              <a:gd name="connsiteY5" fmla="*/ 5709933 h 5729038"/>
              <a:gd name="connsiteX6" fmla="*/ 373 w 12214744"/>
              <a:gd name="connsiteY6" fmla="*/ 5274976 h 5729038"/>
              <a:gd name="connsiteX7" fmla="*/ 175 w 12214744"/>
              <a:gd name="connsiteY7" fmla="*/ 0 h 5729038"/>
              <a:gd name="connsiteX0" fmla="*/ 175 w 12214744"/>
              <a:gd name="connsiteY0" fmla="*/ 0 h 5729038"/>
              <a:gd name="connsiteX1" fmla="*/ 12214744 w 12214744"/>
              <a:gd name="connsiteY1" fmla="*/ 0 h 5729038"/>
              <a:gd name="connsiteX2" fmla="*/ 12200181 w 12214744"/>
              <a:gd name="connsiteY2" fmla="*/ 5234111 h 5729038"/>
              <a:gd name="connsiteX3" fmla="*/ 8798426 w 12214744"/>
              <a:gd name="connsiteY3" fmla="*/ 5285595 h 5729038"/>
              <a:gd name="connsiteX4" fmla="*/ 6200725 w 12214744"/>
              <a:gd name="connsiteY4" fmla="*/ 5598882 h 5729038"/>
              <a:gd name="connsiteX5" fmla="*/ 2873052 w 12214744"/>
              <a:gd name="connsiteY5" fmla="*/ 5709933 h 5729038"/>
              <a:gd name="connsiteX6" fmla="*/ 373 w 12214744"/>
              <a:gd name="connsiteY6" fmla="*/ 5274976 h 5729038"/>
              <a:gd name="connsiteX7" fmla="*/ 175 w 12214744"/>
              <a:gd name="connsiteY7" fmla="*/ 0 h 5729038"/>
              <a:gd name="connsiteX0" fmla="*/ 175 w 12214744"/>
              <a:gd name="connsiteY0" fmla="*/ 0 h 5729038"/>
              <a:gd name="connsiteX1" fmla="*/ 12214744 w 12214744"/>
              <a:gd name="connsiteY1" fmla="*/ 0 h 5729038"/>
              <a:gd name="connsiteX2" fmla="*/ 12200181 w 12214744"/>
              <a:gd name="connsiteY2" fmla="*/ 5234111 h 5729038"/>
              <a:gd name="connsiteX3" fmla="*/ 8798426 w 12214744"/>
              <a:gd name="connsiteY3" fmla="*/ 5285595 h 5729038"/>
              <a:gd name="connsiteX4" fmla="*/ 6200725 w 12214744"/>
              <a:gd name="connsiteY4" fmla="*/ 5598882 h 5729038"/>
              <a:gd name="connsiteX5" fmla="*/ 2873052 w 12214744"/>
              <a:gd name="connsiteY5" fmla="*/ 5709933 h 5729038"/>
              <a:gd name="connsiteX6" fmla="*/ 373 w 12214744"/>
              <a:gd name="connsiteY6" fmla="*/ 5274976 h 5729038"/>
              <a:gd name="connsiteX7" fmla="*/ 175 w 12214744"/>
              <a:gd name="connsiteY7" fmla="*/ 0 h 5729038"/>
              <a:gd name="connsiteX0" fmla="*/ 175 w 12214744"/>
              <a:gd name="connsiteY0" fmla="*/ 0 h 5728454"/>
              <a:gd name="connsiteX1" fmla="*/ 12214744 w 12214744"/>
              <a:gd name="connsiteY1" fmla="*/ 0 h 5728454"/>
              <a:gd name="connsiteX2" fmla="*/ 12200181 w 12214744"/>
              <a:gd name="connsiteY2" fmla="*/ 5234111 h 5728454"/>
              <a:gd name="connsiteX3" fmla="*/ 8752044 w 12214744"/>
              <a:gd name="connsiteY3" fmla="*/ 5153073 h 5728454"/>
              <a:gd name="connsiteX4" fmla="*/ 6200725 w 12214744"/>
              <a:gd name="connsiteY4" fmla="*/ 5598882 h 5728454"/>
              <a:gd name="connsiteX5" fmla="*/ 2873052 w 12214744"/>
              <a:gd name="connsiteY5" fmla="*/ 5709933 h 5728454"/>
              <a:gd name="connsiteX6" fmla="*/ 373 w 12214744"/>
              <a:gd name="connsiteY6" fmla="*/ 5274976 h 5728454"/>
              <a:gd name="connsiteX7" fmla="*/ 175 w 12214744"/>
              <a:gd name="connsiteY7" fmla="*/ 0 h 5728454"/>
              <a:gd name="connsiteX0" fmla="*/ 175 w 12214744"/>
              <a:gd name="connsiteY0" fmla="*/ 0 h 5726146"/>
              <a:gd name="connsiteX1" fmla="*/ 12214744 w 12214744"/>
              <a:gd name="connsiteY1" fmla="*/ 0 h 5726146"/>
              <a:gd name="connsiteX2" fmla="*/ 12200181 w 12214744"/>
              <a:gd name="connsiteY2" fmla="*/ 5234111 h 5726146"/>
              <a:gd name="connsiteX3" fmla="*/ 8785174 w 12214744"/>
              <a:gd name="connsiteY3" fmla="*/ 5272343 h 5726146"/>
              <a:gd name="connsiteX4" fmla="*/ 6200725 w 12214744"/>
              <a:gd name="connsiteY4" fmla="*/ 5598882 h 5726146"/>
              <a:gd name="connsiteX5" fmla="*/ 2873052 w 12214744"/>
              <a:gd name="connsiteY5" fmla="*/ 5709933 h 5726146"/>
              <a:gd name="connsiteX6" fmla="*/ 373 w 12214744"/>
              <a:gd name="connsiteY6" fmla="*/ 5274976 h 5726146"/>
              <a:gd name="connsiteX7" fmla="*/ 175 w 12214744"/>
              <a:gd name="connsiteY7" fmla="*/ 0 h 5726146"/>
              <a:gd name="connsiteX0" fmla="*/ 175 w 12214744"/>
              <a:gd name="connsiteY0" fmla="*/ 0 h 5726146"/>
              <a:gd name="connsiteX1" fmla="*/ 12214744 w 12214744"/>
              <a:gd name="connsiteY1" fmla="*/ 0 h 5726146"/>
              <a:gd name="connsiteX2" fmla="*/ 12200181 w 12214744"/>
              <a:gd name="connsiteY2" fmla="*/ 5234111 h 5726146"/>
              <a:gd name="connsiteX3" fmla="*/ 8785174 w 12214744"/>
              <a:gd name="connsiteY3" fmla="*/ 5272343 h 5726146"/>
              <a:gd name="connsiteX4" fmla="*/ 6200725 w 12214744"/>
              <a:gd name="connsiteY4" fmla="*/ 5598882 h 5726146"/>
              <a:gd name="connsiteX5" fmla="*/ 2873052 w 12214744"/>
              <a:gd name="connsiteY5" fmla="*/ 5709933 h 5726146"/>
              <a:gd name="connsiteX6" fmla="*/ 373 w 12214744"/>
              <a:gd name="connsiteY6" fmla="*/ 5274976 h 5726146"/>
              <a:gd name="connsiteX7" fmla="*/ 175 w 12214744"/>
              <a:gd name="connsiteY7" fmla="*/ 0 h 5726146"/>
              <a:gd name="connsiteX0" fmla="*/ 175 w 12214744"/>
              <a:gd name="connsiteY0" fmla="*/ 0 h 5729340"/>
              <a:gd name="connsiteX1" fmla="*/ 12214744 w 12214744"/>
              <a:gd name="connsiteY1" fmla="*/ 0 h 5729340"/>
              <a:gd name="connsiteX2" fmla="*/ 12200181 w 12214744"/>
              <a:gd name="connsiteY2" fmla="*/ 5234111 h 5729340"/>
              <a:gd name="connsiteX3" fmla="*/ 8785174 w 12214744"/>
              <a:gd name="connsiteY3" fmla="*/ 5272343 h 5729340"/>
              <a:gd name="connsiteX4" fmla="*/ 6200725 w 12214744"/>
              <a:gd name="connsiteY4" fmla="*/ 5598882 h 5729340"/>
              <a:gd name="connsiteX5" fmla="*/ 2873052 w 12214744"/>
              <a:gd name="connsiteY5" fmla="*/ 5709933 h 5729340"/>
              <a:gd name="connsiteX6" fmla="*/ 373 w 12214744"/>
              <a:gd name="connsiteY6" fmla="*/ 5274976 h 5729340"/>
              <a:gd name="connsiteX7" fmla="*/ 175 w 12214744"/>
              <a:gd name="connsiteY7" fmla="*/ 0 h 5729340"/>
              <a:gd name="connsiteX0" fmla="*/ 175 w 12214744"/>
              <a:gd name="connsiteY0" fmla="*/ 358346 h 6087686"/>
              <a:gd name="connsiteX1" fmla="*/ 12214744 w 12214744"/>
              <a:gd name="connsiteY1" fmla="*/ 0 h 6087686"/>
              <a:gd name="connsiteX2" fmla="*/ 12200181 w 12214744"/>
              <a:gd name="connsiteY2" fmla="*/ 5592457 h 6087686"/>
              <a:gd name="connsiteX3" fmla="*/ 8785174 w 12214744"/>
              <a:gd name="connsiteY3" fmla="*/ 5630689 h 6087686"/>
              <a:gd name="connsiteX4" fmla="*/ 6200725 w 12214744"/>
              <a:gd name="connsiteY4" fmla="*/ 5957228 h 6087686"/>
              <a:gd name="connsiteX5" fmla="*/ 2873052 w 12214744"/>
              <a:gd name="connsiteY5" fmla="*/ 6068279 h 6087686"/>
              <a:gd name="connsiteX6" fmla="*/ 373 w 12214744"/>
              <a:gd name="connsiteY6" fmla="*/ 5633322 h 6087686"/>
              <a:gd name="connsiteX7" fmla="*/ 175 w 12214744"/>
              <a:gd name="connsiteY7" fmla="*/ 358346 h 6087686"/>
              <a:gd name="connsiteX0" fmla="*/ 175 w 12214744"/>
              <a:gd name="connsiteY0" fmla="*/ 0 h 6112399"/>
              <a:gd name="connsiteX1" fmla="*/ 12214744 w 12214744"/>
              <a:gd name="connsiteY1" fmla="*/ 24713 h 6112399"/>
              <a:gd name="connsiteX2" fmla="*/ 12200181 w 12214744"/>
              <a:gd name="connsiteY2" fmla="*/ 5617170 h 6112399"/>
              <a:gd name="connsiteX3" fmla="*/ 8785174 w 12214744"/>
              <a:gd name="connsiteY3" fmla="*/ 5655402 h 6112399"/>
              <a:gd name="connsiteX4" fmla="*/ 6200725 w 12214744"/>
              <a:gd name="connsiteY4" fmla="*/ 5981941 h 6112399"/>
              <a:gd name="connsiteX5" fmla="*/ 2873052 w 12214744"/>
              <a:gd name="connsiteY5" fmla="*/ 6092992 h 6112399"/>
              <a:gd name="connsiteX6" fmla="*/ 373 w 12214744"/>
              <a:gd name="connsiteY6" fmla="*/ 5658035 h 6112399"/>
              <a:gd name="connsiteX7" fmla="*/ 175 w 12214744"/>
              <a:gd name="connsiteY7" fmla="*/ 0 h 6112399"/>
              <a:gd name="connsiteX0" fmla="*/ 175 w 12214744"/>
              <a:gd name="connsiteY0" fmla="*/ 0 h 6112399"/>
              <a:gd name="connsiteX1" fmla="*/ 12214744 w 12214744"/>
              <a:gd name="connsiteY1" fmla="*/ 37070 h 6112399"/>
              <a:gd name="connsiteX2" fmla="*/ 12200181 w 12214744"/>
              <a:gd name="connsiteY2" fmla="*/ 5617170 h 6112399"/>
              <a:gd name="connsiteX3" fmla="*/ 8785174 w 12214744"/>
              <a:gd name="connsiteY3" fmla="*/ 5655402 h 6112399"/>
              <a:gd name="connsiteX4" fmla="*/ 6200725 w 12214744"/>
              <a:gd name="connsiteY4" fmla="*/ 5981941 h 6112399"/>
              <a:gd name="connsiteX5" fmla="*/ 2873052 w 12214744"/>
              <a:gd name="connsiteY5" fmla="*/ 6092992 h 6112399"/>
              <a:gd name="connsiteX6" fmla="*/ 373 w 12214744"/>
              <a:gd name="connsiteY6" fmla="*/ 5658035 h 6112399"/>
              <a:gd name="connsiteX7" fmla="*/ 175 w 12214744"/>
              <a:gd name="connsiteY7" fmla="*/ 0 h 6112399"/>
              <a:gd name="connsiteX0" fmla="*/ 175 w 12214744"/>
              <a:gd name="connsiteY0" fmla="*/ 0 h 6100042"/>
              <a:gd name="connsiteX1" fmla="*/ 12214744 w 12214744"/>
              <a:gd name="connsiteY1" fmla="*/ 24713 h 6100042"/>
              <a:gd name="connsiteX2" fmla="*/ 12200181 w 12214744"/>
              <a:gd name="connsiteY2" fmla="*/ 5604813 h 6100042"/>
              <a:gd name="connsiteX3" fmla="*/ 8785174 w 12214744"/>
              <a:gd name="connsiteY3" fmla="*/ 5643045 h 6100042"/>
              <a:gd name="connsiteX4" fmla="*/ 6200725 w 12214744"/>
              <a:gd name="connsiteY4" fmla="*/ 5969584 h 6100042"/>
              <a:gd name="connsiteX5" fmla="*/ 2873052 w 12214744"/>
              <a:gd name="connsiteY5" fmla="*/ 6080635 h 6100042"/>
              <a:gd name="connsiteX6" fmla="*/ 373 w 12214744"/>
              <a:gd name="connsiteY6" fmla="*/ 5645678 h 6100042"/>
              <a:gd name="connsiteX7" fmla="*/ 175 w 12214744"/>
              <a:gd name="connsiteY7" fmla="*/ 0 h 6100042"/>
              <a:gd name="connsiteX0" fmla="*/ 175 w 12214744"/>
              <a:gd name="connsiteY0" fmla="*/ 1 h 6100043"/>
              <a:gd name="connsiteX1" fmla="*/ 12214744 w 12214744"/>
              <a:gd name="connsiteY1" fmla="*/ 0 h 6100043"/>
              <a:gd name="connsiteX2" fmla="*/ 12200181 w 12214744"/>
              <a:gd name="connsiteY2" fmla="*/ 5604814 h 6100043"/>
              <a:gd name="connsiteX3" fmla="*/ 8785174 w 12214744"/>
              <a:gd name="connsiteY3" fmla="*/ 5643046 h 6100043"/>
              <a:gd name="connsiteX4" fmla="*/ 6200725 w 12214744"/>
              <a:gd name="connsiteY4" fmla="*/ 5969585 h 6100043"/>
              <a:gd name="connsiteX5" fmla="*/ 2873052 w 12214744"/>
              <a:gd name="connsiteY5" fmla="*/ 6080636 h 6100043"/>
              <a:gd name="connsiteX6" fmla="*/ 373 w 12214744"/>
              <a:gd name="connsiteY6" fmla="*/ 5645679 h 6100043"/>
              <a:gd name="connsiteX7" fmla="*/ 175 w 12214744"/>
              <a:gd name="connsiteY7" fmla="*/ 1 h 6100043"/>
              <a:gd name="connsiteX0" fmla="*/ 175 w 12214744"/>
              <a:gd name="connsiteY0" fmla="*/ 25401 h 6125443"/>
              <a:gd name="connsiteX1" fmla="*/ 12214744 w 12214744"/>
              <a:gd name="connsiteY1" fmla="*/ 0 h 6125443"/>
              <a:gd name="connsiteX2" fmla="*/ 12200181 w 12214744"/>
              <a:gd name="connsiteY2" fmla="*/ 5630214 h 6125443"/>
              <a:gd name="connsiteX3" fmla="*/ 8785174 w 12214744"/>
              <a:gd name="connsiteY3" fmla="*/ 5668446 h 6125443"/>
              <a:gd name="connsiteX4" fmla="*/ 6200725 w 12214744"/>
              <a:gd name="connsiteY4" fmla="*/ 5994985 h 6125443"/>
              <a:gd name="connsiteX5" fmla="*/ 2873052 w 12214744"/>
              <a:gd name="connsiteY5" fmla="*/ 6106036 h 6125443"/>
              <a:gd name="connsiteX6" fmla="*/ 373 w 12214744"/>
              <a:gd name="connsiteY6" fmla="*/ 5671079 h 6125443"/>
              <a:gd name="connsiteX7" fmla="*/ 175 w 12214744"/>
              <a:gd name="connsiteY7" fmla="*/ 25401 h 6125443"/>
              <a:gd name="connsiteX0" fmla="*/ 23 w 12227292"/>
              <a:gd name="connsiteY0" fmla="*/ 0 h 6150842"/>
              <a:gd name="connsiteX1" fmla="*/ 12227292 w 12227292"/>
              <a:gd name="connsiteY1" fmla="*/ 25399 h 6150842"/>
              <a:gd name="connsiteX2" fmla="*/ 12212729 w 12227292"/>
              <a:gd name="connsiteY2" fmla="*/ 5655613 h 6150842"/>
              <a:gd name="connsiteX3" fmla="*/ 8797722 w 12227292"/>
              <a:gd name="connsiteY3" fmla="*/ 5693845 h 6150842"/>
              <a:gd name="connsiteX4" fmla="*/ 6213273 w 12227292"/>
              <a:gd name="connsiteY4" fmla="*/ 6020384 h 6150842"/>
              <a:gd name="connsiteX5" fmla="*/ 2885600 w 12227292"/>
              <a:gd name="connsiteY5" fmla="*/ 6131435 h 6150842"/>
              <a:gd name="connsiteX6" fmla="*/ 12921 w 12227292"/>
              <a:gd name="connsiteY6" fmla="*/ 5696478 h 6150842"/>
              <a:gd name="connsiteX7" fmla="*/ 23 w 12227292"/>
              <a:gd name="connsiteY7" fmla="*/ 0 h 6150842"/>
              <a:gd name="connsiteX0" fmla="*/ 23 w 12227292"/>
              <a:gd name="connsiteY0" fmla="*/ 0 h 6150842"/>
              <a:gd name="connsiteX1" fmla="*/ 12227292 w 12227292"/>
              <a:gd name="connsiteY1" fmla="*/ 25399 h 6150842"/>
              <a:gd name="connsiteX2" fmla="*/ 12212729 w 12227292"/>
              <a:gd name="connsiteY2" fmla="*/ 5655613 h 6150842"/>
              <a:gd name="connsiteX3" fmla="*/ 8797722 w 12227292"/>
              <a:gd name="connsiteY3" fmla="*/ 5693845 h 6150842"/>
              <a:gd name="connsiteX4" fmla="*/ 6213273 w 12227292"/>
              <a:gd name="connsiteY4" fmla="*/ 6020384 h 6150842"/>
              <a:gd name="connsiteX5" fmla="*/ 2885600 w 12227292"/>
              <a:gd name="connsiteY5" fmla="*/ 6131435 h 6150842"/>
              <a:gd name="connsiteX6" fmla="*/ 12921 w 12227292"/>
              <a:gd name="connsiteY6" fmla="*/ 5696478 h 6150842"/>
              <a:gd name="connsiteX7" fmla="*/ 23 w 12227292"/>
              <a:gd name="connsiteY7" fmla="*/ 0 h 6150842"/>
              <a:gd name="connsiteX0" fmla="*/ 23 w 12227292"/>
              <a:gd name="connsiteY0" fmla="*/ 0 h 6138142"/>
              <a:gd name="connsiteX1" fmla="*/ 12227292 w 12227292"/>
              <a:gd name="connsiteY1" fmla="*/ 12699 h 6138142"/>
              <a:gd name="connsiteX2" fmla="*/ 12212729 w 12227292"/>
              <a:gd name="connsiteY2" fmla="*/ 5642913 h 6138142"/>
              <a:gd name="connsiteX3" fmla="*/ 8797722 w 12227292"/>
              <a:gd name="connsiteY3" fmla="*/ 5681145 h 6138142"/>
              <a:gd name="connsiteX4" fmla="*/ 6213273 w 12227292"/>
              <a:gd name="connsiteY4" fmla="*/ 6007684 h 6138142"/>
              <a:gd name="connsiteX5" fmla="*/ 2885600 w 12227292"/>
              <a:gd name="connsiteY5" fmla="*/ 6118735 h 6138142"/>
              <a:gd name="connsiteX6" fmla="*/ 12921 w 12227292"/>
              <a:gd name="connsiteY6" fmla="*/ 5683778 h 6138142"/>
              <a:gd name="connsiteX7" fmla="*/ 23 w 12227292"/>
              <a:gd name="connsiteY7" fmla="*/ 0 h 6138142"/>
              <a:gd name="connsiteX0" fmla="*/ 23 w 12227292"/>
              <a:gd name="connsiteY0" fmla="*/ 0 h 6138142"/>
              <a:gd name="connsiteX1" fmla="*/ 12227292 w 12227292"/>
              <a:gd name="connsiteY1" fmla="*/ 12699 h 6138142"/>
              <a:gd name="connsiteX2" fmla="*/ 12212729 w 12227292"/>
              <a:gd name="connsiteY2" fmla="*/ 5642913 h 6138142"/>
              <a:gd name="connsiteX3" fmla="*/ 8797722 w 12227292"/>
              <a:gd name="connsiteY3" fmla="*/ 5681145 h 6138142"/>
              <a:gd name="connsiteX4" fmla="*/ 6213273 w 12227292"/>
              <a:gd name="connsiteY4" fmla="*/ 6007684 h 6138142"/>
              <a:gd name="connsiteX5" fmla="*/ 2885600 w 12227292"/>
              <a:gd name="connsiteY5" fmla="*/ 6118735 h 6138142"/>
              <a:gd name="connsiteX6" fmla="*/ 12921 w 12227292"/>
              <a:gd name="connsiteY6" fmla="*/ 5683778 h 6138142"/>
              <a:gd name="connsiteX7" fmla="*/ 23 w 12227292"/>
              <a:gd name="connsiteY7" fmla="*/ 0 h 6138142"/>
              <a:gd name="connsiteX0" fmla="*/ 23 w 12227292"/>
              <a:gd name="connsiteY0" fmla="*/ 25401 h 6125443"/>
              <a:gd name="connsiteX1" fmla="*/ 12227292 w 12227292"/>
              <a:gd name="connsiteY1" fmla="*/ 0 h 6125443"/>
              <a:gd name="connsiteX2" fmla="*/ 12212729 w 12227292"/>
              <a:gd name="connsiteY2" fmla="*/ 5630214 h 6125443"/>
              <a:gd name="connsiteX3" fmla="*/ 8797722 w 12227292"/>
              <a:gd name="connsiteY3" fmla="*/ 5668446 h 6125443"/>
              <a:gd name="connsiteX4" fmla="*/ 6213273 w 12227292"/>
              <a:gd name="connsiteY4" fmla="*/ 5994985 h 6125443"/>
              <a:gd name="connsiteX5" fmla="*/ 2885600 w 12227292"/>
              <a:gd name="connsiteY5" fmla="*/ 6106036 h 6125443"/>
              <a:gd name="connsiteX6" fmla="*/ 12921 w 12227292"/>
              <a:gd name="connsiteY6" fmla="*/ 5671079 h 6125443"/>
              <a:gd name="connsiteX7" fmla="*/ 23 w 12227292"/>
              <a:gd name="connsiteY7" fmla="*/ 25401 h 6125443"/>
              <a:gd name="connsiteX0" fmla="*/ 176 w 12214745"/>
              <a:gd name="connsiteY0" fmla="*/ 0 h 6150842"/>
              <a:gd name="connsiteX1" fmla="*/ 12214745 w 12214745"/>
              <a:gd name="connsiteY1" fmla="*/ 25399 h 6150842"/>
              <a:gd name="connsiteX2" fmla="*/ 12200182 w 12214745"/>
              <a:gd name="connsiteY2" fmla="*/ 5655613 h 6150842"/>
              <a:gd name="connsiteX3" fmla="*/ 8785175 w 12214745"/>
              <a:gd name="connsiteY3" fmla="*/ 5693845 h 6150842"/>
              <a:gd name="connsiteX4" fmla="*/ 6200726 w 12214745"/>
              <a:gd name="connsiteY4" fmla="*/ 6020384 h 6150842"/>
              <a:gd name="connsiteX5" fmla="*/ 2873053 w 12214745"/>
              <a:gd name="connsiteY5" fmla="*/ 6131435 h 6150842"/>
              <a:gd name="connsiteX6" fmla="*/ 374 w 12214745"/>
              <a:gd name="connsiteY6" fmla="*/ 5696478 h 6150842"/>
              <a:gd name="connsiteX7" fmla="*/ 176 w 12214745"/>
              <a:gd name="connsiteY7" fmla="*/ 0 h 615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4745" h="6150842">
                <a:moveTo>
                  <a:pt x="176" y="0"/>
                </a:moveTo>
                <a:lnTo>
                  <a:pt x="12214745" y="25399"/>
                </a:lnTo>
                <a:cubicBezTo>
                  <a:pt x="12209891" y="1770103"/>
                  <a:pt x="12205036" y="3910909"/>
                  <a:pt x="12200182" y="5655613"/>
                </a:cubicBezTo>
                <a:cubicBezTo>
                  <a:pt x="10999766" y="5456664"/>
                  <a:pt x="10056754" y="5500528"/>
                  <a:pt x="8785175" y="5693845"/>
                </a:cubicBezTo>
                <a:cubicBezTo>
                  <a:pt x="7794800" y="5844411"/>
                  <a:pt x="7318602" y="5920947"/>
                  <a:pt x="6200726" y="6020384"/>
                </a:cubicBezTo>
                <a:cubicBezTo>
                  <a:pt x="5082850" y="6119821"/>
                  <a:pt x="3906445" y="6185419"/>
                  <a:pt x="2873053" y="6131435"/>
                </a:cubicBezTo>
                <a:cubicBezTo>
                  <a:pt x="1839661" y="6077451"/>
                  <a:pt x="1175283" y="6008008"/>
                  <a:pt x="374" y="5696478"/>
                </a:cubicBezTo>
                <a:cubicBezTo>
                  <a:pt x="1053" y="3935401"/>
                  <a:pt x="-503" y="1761077"/>
                  <a:pt x="176" y="0"/>
                </a:cubicBezTo>
                <a:close/>
              </a:path>
            </a:pathLst>
          </a:custGeom>
          <a:solidFill>
            <a:schemeClr val="bg1">
              <a:lumMod val="75000"/>
            </a:schemeClr>
          </a:solidFill>
        </p:spPr>
        <p:txBody>
          <a:bodyPr/>
          <a:lstStyle/>
          <a:p>
            <a:pPr lvl="0"/>
            <a:endParaRPr lang="en-US" noProof="0" dirty="0"/>
          </a:p>
        </p:txBody>
      </p:sp>
      <p:sp>
        <p:nvSpPr>
          <p:cNvPr id="8" name="Title 1"/>
          <p:cNvSpPr>
            <a:spLocks noGrp="1"/>
          </p:cNvSpPr>
          <p:nvPr>
            <p:ph type="title"/>
          </p:nvPr>
        </p:nvSpPr>
        <p:spPr>
          <a:xfrm>
            <a:off x="415638" y="1530538"/>
            <a:ext cx="8312726" cy="970616"/>
          </a:xfrm>
          <a:prstGeom prst="rect">
            <a:avLst/>
          </a:prstGeom>
        </p:spPr>
        <p:txBody>
          <a:bodyPr/>
          <a:lstStyle>
            <a:lvl1pPr algn="ctr">
              <a:defRPr sz="2550">
                <a:solidFill>
                  <a:schemeClr val="bg1"/>
                </a:solidFill>
                <a:latin typeface="Arial" panose="020B0604020202020204" pitchFamily="34" charset="0"/>
                <a:cs typeface="Arial" panose="020B0604020202020204" pitchFamily="34" charset="0"/>
              </a:defRPr>
            </a:lvl1pPr>
          </a:lstStyle>
          <a:p>
            <a:r>
              <a:rPr lang="it-IT"/>
              <a:t>Fare clic per modificare lo stile del titolo dello schema</a:t>
            </a:r>
            <a:endParaRPr lang="en-US" dirty="0"/>
          </a:p>
        </p:txBody>
      </p:sp>
      <p:sp>
        <p:nvSpPr>
          <p:cNvPr id="2" name="Slide Number Placeholder 5">
            <a:extLst>
              <a:ext uri="{FF2B5EF4-FFF2-40B4-BE49-F238E27FC236}">
                <a16:creationId xmlns:a16="http://schemas.microsoft.com/office/drawing/2014/main" id="{41EB0398-B484-D355-F4CF-135EAF974BFC}"/>
              </a:ext>
            </a:extLst>
          </p:cNvPr>
          <p:cNvSpPr>
            <a:spLocks noGrp="1"/>
          </p:cNvSpPr>
          <p:nvPr>
            <p:ph type="sldNum" sz="quarter" idx="15"/>
          </p:nvPr>
        </p:nvSpPr>
        <p:spPr>
          <a:xfrm>
            <a:off x="412750" y="6499225"/>
            <a:ext cx="2057400" cy="261938"/>
          </a:xfrm>
          <a:prstGeom prst="rect">
            <a:avLst/>
          </a:prstGeom>
        </p:spPr>
        <p:txBody>
          <a:bodyPr/>
          <a:lstStyle>
            <a:lvl1pPr>
              <a:defRPr sz="750">
                <a:latin typeface="Arial" panose="020B0604020202020204" pitchFamily="34" charset="0"/>
                <a:cs typeface="Arial" panose="020B0604020202020204" pitchFamily="34" charset="0"/>
              </a:defRPr>
            </a:lvl1pPr>
          </a:lstStyle>
          <a:p>
            <a:pPr>
              <a:defRPr/>
            </a:pPr>
            <a:fld id="{28641758-F7D5-49D6-8883-AB1292B6632B}" type="slidenum">
              <a:rPr lang="it-IT"/>
              <a:pPr>
                <a:defRPr/>
              </a:pPr>
              <a:t>‹N›</a:t>
            </a:fld>
            <a:endParaRPr lang="it-IT"/>
          </a:p>
        </p:txBody>
      </p:sp>
      <p:sp>
        <p:nvSpPr>
          <p:cNvPr id="3" name="Fußzeilenplatzhalter 4">
            <a:extLst>
              <a:ext uri="{FF2B5EF4-FFF2-40B4-BE49-F238E27FC236}">
                <a16:creationId xmlns:a16="http://schemas.microsoft.com/office/drawing/2014/main" id="{672F4D90-8DD4-7C16-368E-8A9D007E812D}"/>
              </a:ext>
            </a:extLst>
          </p:cNvPr>
          <p:cNvSpPr>
            <a:spLocks noGrp="1"/>
          </p:cNvSpPr>
          <p:nvPr>
            <p:ph type="ftr" sz="quarter" idx="16"/>
          </p:nvPr>
        </p:nvSpPr>
        <p:spPr>
          <a:xfrm>
            <a:off x="3028950" y="6499225"/>
            <a:ext cx="3086100" cy="261938"/>
          </a:xfrm>
          <a:prstGeom prst="rect">
            <a:avLst/>
          </a:prstGeom>
        </p:spPr>
        <p:txBody>
          <a:bodyPr/>
          <a:lstStyle>
            <a:lvl1pPr algn="ctr">
              <a:defRPr sz="750">
                <a:latin typeface="Arial" panose="020B0604020202020204" pitchFamily="34" charset="0"/>
                <a:cs typeface="Arial" panose="020B0604020202020204" pitchFamily="34" charset="0"/>
              </a:defRPr>
            </a:lvl1pPr>
          </a:lstStyle>
          <a:p>
            <a:pPr>
              <a:defRPr/>
            </a:pPr>
            <a:endParaRPr lang="it-IT"/>
          </a:p>
        </p:txBody>
      </p:sp>
    </p:spTree>
    <p:extLst>
      <p:ext uri="{BB962C8B-B14F-4D97-AF65-F5344CB8AC3E}">
        <p14:creationId xmlns:p14="http://schemas.microsoft.com/office/powerpoint/2010/main" val="3191273977"/>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p:cSld name="Sign off slide">
    <p:spTree>
      <p:nvGrpSpPr>
        <p:cNvPr id="1" name=""/>
        <p:cNvGrpSpPr/>
        <p:nvPr/>
      </p:nvGrpSpPr>
      <p:grpSpPr>
        <a:xfrm>
          <a:off x="0" y="0"/>
          <a:ext cx="0" cy="0"/>
          <a:chOff x="0" y="0"/>
          <a:chExt cx="0" cy="0"/>
        </a:xfrm>
      </p:grpSpPr>
      <p:sp>
        <p:nvSpPr>
          <p:cNvPr id="2" name="TextBox 19">
            <a:extLst>
              <a:ext uri="{FF2B5EF4-FFF2-40B4-BE49-F238E27FC236}">
                <a16:creationId xmlns:a16="http://schemas.microsoft.com/office/drawing/2014/main" id="{B436B828-54AC-D562-C557-97B3BDD7C487}"/>
              </a:ext>
            </a:extLst>
          </p:cNvPr>
          <p:cNvSpPr txBox="1">
            <a:spLocks noChangeArrowheads="1"/>
          </p:cNvSpPr>
          <p:nvPr/>
        </p:nvSpPr>
        <p:spPr bwMode="auto">
          <a:xfrm>
            <a:off x="3819525" y="1360488"/>
            <a:ext cx="3800475" cy="600075"/>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a:defRPr/>
            </a:pPr>
            <a:r>
              <a:rPr lang="en-US" altLang="it-IT" sz="3300"/>
              <a:t>Many thanks</a:t>
            </a:r>
          </a:p>
        </p:txBody>
      </p:sp>
      <p:sp>
        <p:nvSpPr>
          <p:cNvPr id="3" name="TextBox 20">
            <a:extLst>
              <a:ext uri="{FF2B5EF4-FFF2-40B4-BE49-F238E27FC236}">
                <a16:creationId xmlns:a16="http://schemas.microsoft.com/office/drawing/2014/main" id="{763E2508-E5C3-1D20-9C25-0AC3CB10FA8E}"/>
              </a:ext>
            </a:extLst>
          </p:cNvPr>
          <p:cNvSpPr txBox="1"/>
          <p:nvPr/>
        </p:nvSpPr>
        <p:spPr>
          <a:xfrm>
            <a:off x="5197475" y="2395538"/>
            <a:ext cx="2422525" cy="1592262"/>
          </a:xfrm>
          <a:prstGeom prst="rect">
            <a:avLst/>
          </a:prstGeom>
          <a:noFill/>
        </p:spPr>
        <p:txBody>
          <a:bodyPr>
            <a:spAutoFit/>
          </a:bodyPr>
          <a:lstStyle/>
          <a:p>
            <a:pPr algn="r">
              <a:defRPr/>
            </a:pPr>
            <a:r>
              <a:rPr lang="de" sz="1950" dirty="0"/>
              <a:t>Biotest AG Landsteinerstraße 5</a:t>
            </a:r>
            <a:br>
              <a:rPr lang="de" sz="1950" dirty="0"/>
            </a:br>
            <a:r>
              <a:rPr lang="de" sz="1950" dirty="0"/>
              <a:t>63303 Dreieich </a:t>
            </a:r>
            <a:br>
              <a:rPr lang="de" sz="1950" dirty="0"/>
            </a:br>
            <a:r>
              <a:rPr lang="de" sz="1950" dirty="0"/>
              <a:t>GERMANY</a:t>
            </a:r>
          </a:p>
          <a:p>
            <a:pPr algn="r">
              <a:defRPr/>
            </a:pPr>
            <a:r>
              <a:rPr lang="en-US" sz="1950" dirty="0" err="1"/>
              <a:t>www.biotest.de</a:t>
            </a:r>
            <a:endParaRPr lang="en-US" sz="1950" dirty="0"/>
          </a:p>
        </p:txBody>
      </p:sp>
      <p:sp>
        <p:nvSpPr>
          <p:cNvPr id="17" name="Picture Placeholder 6"/>
          <p:cNvSpPr>
            <a:spLocks noGrp="1"/>
          </p:cNvSpPr>
          <p:nvPr>
            <p:ph type="pic" sz="quarter" idx="14"/>
          </p:nvPr>
        </p:nvSpPr>
        <p:spPr>
          <a:xfrm>
            <a:off x="-9154" y="-1081"/>
            <a:ext cx="9170212" cy="6100043"/>
          </a:xfrm>
          <a:custGeom>
            <a:avLst/>
            <a:gdLst>
              <a:gd name="connsiteX0" fmla="*/ 0 w 5368925"/>
              <a:gd name="connsiteY0" fmla="*/ 0 h 2065337"/>
              <a:gd name="connsiteX1" fmla="*/ 5368925 w 5368925"/>
              <a:gd name="connsiteY1" fmla="*/ 0 h 2065337"/>
              <a:gd name="connsiteX2" fmla="*/ 5368925 w 5368925"/>
              <a:gd name="connsiteY2" fmla="*/ 2065337 h 2065337"/>
              <a:gd name="connsiteX3" fmla="*/ 0 w 5368925"/>
              <a:gd name="connsiteY3" fmla="*/ 2065337 h 2065337"/>
              <a:gd name="connsiteX4" fmla="*/ 0 w 5368925"/>
              <a:gd name="connsiteY4" fmla="*/ 0 h 2065337"/>
              <a:gd name="connsiteX0" fmla="*/ 0 w 6719931"/>
              <a:gd name="connsiteY0" fmla="*/ 0 h 4165986"/>
              <a:gd name="connsiteX1" fmla="*/ 6719931 w 6719931"/>
              <a:gd name="connsiteY1" fmla="*/ 2100649 h 4165986"/>
              <a:gd name="connsiteX2" fmla="*/ 6719931 w 6719931"/>
              <a:gd name="connsiteY2" fmla="*/ 4165986 h 4165986"/>
              <a:gd name="connsiteX3" fmla="*/ 1351006 w 6719931"/>
              <a:gd name="connsiteY3" fmla="*/ 4165986 h 4165986"/>
              <a:gd name="connsiteX4" fmla="*/ 0 w 6719931"/>
              <a:gd name="connsiteY4" fmla="*/ 0 h 4165986"/>
              <a:gd name="connsiteX0" fmla="*/ 0 w 12214569"/>
              <a:gd name="connsiteY0" fmla="*/ 0 h 4165986"/>
              <a:gd name="connsiteX1" fmla="*/ 12214569 w 12214569"/>
              <a:gd name="connsiteY1" fmla="*/ 0 h 4165986"/>
              <a:gd name="connsiteX2" fmla="*/ 6719931 w 12214569"/>
              <a:gd name="connsiteY2" fmla="*/ 4165986 h 4165986"/>
              <a:gd name="connsiteX3" fmla="*/ 1351006 w 12214569"/>
              <a:gd name="connsiteY3" fmla="*/ 4165986 h 4165986"/>
              <a:gd name="connsiteX4" fmla="*/ 0 w 12214569"/>
              <a:gd name="connsiteY4" fmla="*/ 0 h 4165986"/>
              <a:gd name="connsiteX0" fmla="*/ 0 w 12214569"/>
              <a:gd name="connsiteY0" fmla="*/ 0 h 5475802"/>
              <a:gd name="connsiteX1" fmla="*/ 12214569 w 12214569"/>
              <a:gd name="connsiteY1" fmla="*/ 0 h 5475802"/>
              <a:gd name="connsiteX2" fmla="*/ 11020082 w 12214569"/>
              <a:gd name="connsiteY2" fmla="*/ 5475802 h 5475802"/>
              <a:gd name="connsiteX3" fmla="*/ 1351006 w 12214569"/>
              <a:gd name="connsiteY3" fmla="*/ 4165986 h 5475802"/>
              <a:gd name="connsiteX4" fmla="*/ 0 w 12214569"/>
              <a:gd name="connsiteY4" fmla="*/ 0 h 5475802"/>
              <a:gd name="connsiteX0" fmla="*/ 0 w 12214569"/>
              <a:gd name="connsiteY0" fmla="*/ 0 h 5245143"/>
              <a:gd name="connsiteX1" fmla="*/ 12214569 w 12214569"/>
              <a:gd name="connsiteY1" fmla="*/ 0 h 5245143"/>
              <a:gd name="connsiteX2" fmla="*/ 12181617 w 12214569"/>
              <a:gd name="connsiteY2" fmla="*/ 5245143 h 5245143"/>
              <a:gd name="connsiteX3" fmla="*/ 1351006 w 12214569"/>
              <a:gd name="connsiteY3" fmla="*/ 4165986 h 5245143"/>
              <a:gd name="connsiteX4" fmla="*/ 0 w 12214569"/>
              <a:gd name="connsiteY4" fmla="*/ 0 h 5245143"/>
              <a:gd name="connsiteX0" fmla="*/ 0 w 12214569"/>
              <a:gd name="connsiteY0" fmla="*/ 0 h 5278094"/>
              <a:gd name="connsiteX1" fmla="*/ 12214569 w 12214569"/>
              <a:gd name="connsiteY1" fmla="*/ 0 h 5278094"/>
              <a:gd name="connsiteX2" fmla="*/ 12181617 w 12214569"/>
              <a:gd name="connsiteY2" fmla="*/ 5245143 h 5278094"/>
              <a:gd name="connsiteX3" fmla="*/ 8238 w 12214569"/>
              <a:gd name="connsiteY3" fmla="*/ 5278094 h 5278094"/>
              <a:gd name="connsiteX4" fmla="*/ 0 w 12214569"/>
              <a:gd name="connsiteY4" fmla="*/ 0 h 5278094"/>
              <a:gd name="connsiteX0" fmla="*/ 0 w 12214569"/>
              <a:gd name="connsiteY0" fmla="*/ 0 h 5278094"/>
              <a:gd name="connsiteX1" fmla="*/ 12214569 w 12214569"/>
              <a:gd name="connsiteY1" fmla="*/ 0 h 5278094"/>
              <a:gd name="connsiteX2" fmla="*/ 12181617 w 12214569"/>
              <a:gd name="connsiteY2" fmla="*/ 5245143 h 5278094"/>
              <a:gd name="connsiteX3" fmla="*/ 1146390 w 12214569"/>
              <a:gd name="connsiteY3" fmla="*/ 5262477 h 5278094"/>
              <a:gd name="connsiteX4" fmla="*/ 8238 w 12214569"/>
              <a:gd name="connsiteY4" fmla="*/ 5278094 h 5278094"/>
              <a:gd name="connsiteX5" fmla="*/ 0 w 12214569"/>
              <a:gd name="connsiteY5" fmla="*/ 0 h 5278094"/>
              <a:gd name="connsiteX0" fmla="*/ 0 w 12214569"/>
              <a:gd name="connsiteY0" fmla="*/ 0 h 5575515"/>
              <a:gd name="connsiteX1" fmla="*/ 12214569 w 12214569"/>
              <a:gd name="connsiteY1" fmla="*/ 0 h 5575515"/>
              <a:gd name="connsiteX2" fmla="*/ 12181617 w 12214569"/>
              <a:gd name="connsiteY2" fmla="*/ 5245143 h 5575515"/>
              <a:gd name="connsiteX3" fmla="*/ 1492380 w 12214569"/>
              <a:gd name="connsiteY3" fmla="*/ 5575515 h 5575515"/>
              <a:gd name="connsiteX4" fmla="*/ 8238 w 12214569"/>
              <a:gd name="connsiteY4" fmla="*/ 5278094 h 5575515"/>
              <a:gd name="connsiteX5" fmla="*/ 0 w 12214569"/>
              <a:gd name="connsiteY5" fmla="*/ 0 h 5575515"/>
              <a:gd name="connsiteX0" fmla="*/ 0 w 12214569"/>
              <a:gd name="connsiteY0" fmla="*/ 0 h 5723796"/>
              <a:gd name="connsiteX1" fmla="*/ 12214569 w 12214569"/>
              <a:gd name="connsiteY1" fmla="*/ 0 h 5723796"/>
              <a:gd name="connsiteX2" fmla="*/ 12181617 w 12214569"/>
              <a:gd name="connsiteY2" fmla="*/ 5245143 h 5723796"/>
              <a:gd name="connsiteX3" fmla="*/ 3065808 w 12214569"/>
              <a:gd name="connsiteY3" fmla="*/ 5723796 h 5723796"/>
              <a:gd name="connsiteX4" fmla="*/ 8238 w 12214569"/>
              <a:gd name="connsiteY4" fmla="*/ 5278094 h 5723796"/>
              <a:gd name="connsiteX5" fmla="*/ 0 w 12214569"/>
              <a:gd name="connsiteY5" fmla="*/ 0 h 5723796"/>
              <a:gd name="connsiteX0" fmla="*/ 0 w 12214569"/>
              <a:gd name="connsiteY0" fmla="*/ 0 h 5723796"/>
              <a:gd name="connsiteX1" fmla="*/ 12214569 w 12214569"/>
              <a:gd name="connsiteY1" fmla="*/ 0 h 5723796"/>
              <a:gd name="connsiteX2" fmla="*/ 12181617 w 12214569"/>
              <a:gd name="connsiteY2" fmla="*/ 5245143 h 5723796"/>
              <a:gd name="connsiteX3" fmla="*/ 3065808 w 12214569"/>
              <a:gd name="connsiteY3" fmla="*/ 5723796 h 5723796"/>
              <a:gd name="connsiteX4" fmla="*/ 8238 w 12214569"/>
              <a:gd name="connsiteY4" fmla="*/ 5278094 h 5723796"/>
              <a:gd name="connsiteX5" fmla="*/ 0 w 12214569"/>
              <a:gd name="connsiteY5" fmla="*/ 0 h 5723796"/>
              <a:gd name="connsiteX0" fmla="*/ 0 w 12214569"/>
              <a:gd name="connsiteY0" fmla="*/ 0 h 5723796"/>
              <a:gd name="connsiteX1" fmla="*/ 12214569 w 12214569"/>
              <a:gd name="connsiteY1" fmla="*/ 0 h 5723796"/>
              <a:gd name="connsiteX2" fmla="*/ 12181617 w 12214569"/>
              <a:gd name="connsiteY2" fmla="*/ 5245143 h 5723796"/>
              <a:gd name="connsiteX3" fmla="*/ 8362736 w 12214569"/>
              <a:gd name="connsiteY3" fmla="*/ 5435470 h 5723796"/>
              <a:gd name="connsiteX4" fmla="*/ 3065808 w 12214569"/>
              <a:gd name="connsiteY4" fmla="*/ 5723796 h 5723796"/>
              <a:gd name="connsiteX5" fmla="*/ 8238 w 12214569"/>
              <a:gd name="connsiteY5" fmla="*/ 5278094 h 5723796"/>
              <a:gd name="connsiteX6" fmla="*/ 0 w 12214569"/>
              <a:gd name="connsiteY6" fmla="*/ 0 h 5723796"/>
              <a:gd name="connsiteX0" fmla="*/ 0 w 12214569"/>
              <a:gd name="connsiteY0" fmla="*/ 0 h 5723796"/>
              <a:gd name="connsiteX1" fmla="*/ 12214569 w 12214569"/>
              <a:gd name="connsiteY1" fmla="*/ 0 h 5723796"/>
              <a:gd name="connsiteX2" fmla="*/ 12181617 w 12214569"/>
              <a:gd name="connsiteY2" fmla="*/ 5245143 h 5723796"/>
              <a:gd name="connsiteX3" fmla="*/ 9565461 w 12214569"/>
              <a:gd name="connsiteY3" fmla="*/ 5138908 h 5723796"/>
              <a:gd name="connsiteX4" fmla="*/ 3065808 w 12214569"/>
              <a:gd name="connsiteY4" fmla="*/ 5723796 h 5723796"/>
              <a:gd name="connsiteX5" fmla="*/ 8238 w 12214569"/>
              <a:gd name="connsiteY5" fmla="*/ 5278094 h 5723796"/>
              <a:gd name="connsiteX6" fmla="*/ 0 w 12214569"/>
              <a:gd name="connsiteY6" fmla="*/ 0 h 5723796"/>
              <a:gd name="connsiteX0" fmla="*/ 0 w 12214569"/>
              <a:gd name="connsiteY0" fmla="*/ 0 h 5723796"/>
              <a:gd name="connsiteX1" fmla="*/ 12214569 w 12214569"/>
              <a:gd name="connsiteY1" fmla="*/ 0 h 5723796"/>
              <a:gd name="connsiteX2" fmla="*/ 12181617 w 12214569"/>
              <a:gd name="connsiteY2" fmla="*/ 5245143 h 5723796"/>
              <a:gd name="connsiteX3" fmla="*/ 9565461 w 12214569"/>
              <a:gd name="connsiteY3" fmla="*/ 5138908 h 5723796"/>
              <a:gd name="connsiteX4" fmla="*/ 3065808 w 12214569"/>
              <a:gd name="connsiteY4" fmla="*/ 5723796 h 5723796"/>
              <a:gd name="connsiteX5" fmla="*/ 8238 w 12214569"/>
              <a:gd name="connsiteY5" fmla="*/ 5278094 h 5723796"/>
              <a:gd name="connsiteX6" fmla="*/ 0 w 12214569"/>
              <a:gd name="connsiteY6" fmla="*/ 0 h 5723796"/>
              <a:gd name="connsiteX0" fmla="*/ 0 w 12214569"/>
              <a:gd name="connsiteY0" fmla="*/ 0 h 5723796"/>
              <a:gd name="connsiteX1" fmla="*/ 12214569 w 12214569"/>
              <a:gd name="connsiteY1" fmla="*/ 0 h 5723796"/>
              <a:gd name="connsiteX2" fmla="*/ 12181617 w 12214569"/>
              <a:gd name="connsiteY2" fmla="*/ 5245143 h 5723796"/>
              <a:gd name="connsiteX3" fmla="*/ 9565461 w 12214569"/>
              <a:gd name="connsiteY3" fmla="*/ 5138908 h 5723796"/>
              <a:gd name="connsiteX4" fmla="*/ 3065808 w 12214569"/>
              <a:gd name="connsiteY4" fmla="*/ 5723796 h 5723796"/>
              <a:gd name="connsiteX5" fmla="*/ 8238 w 12214569"/>
              <a:gd name="connsiteY5" fmla="*/ 5278094 h 5723796"/>
              <a:gd name="connsiteX6" fmla="*/ 0 w 12214569"/>
              <a:gd name="connsiteY6" fmla="*/ 0 h 5723796"/>
              <a:gd name="connsiteX0" fmla="*/ 0 w 12214569"/>
              <a:gd name="connsiteY0" fmla="*/ 0 h 5732034"/>
              <a:gd name="connsiteX1" fmla="*/ 12214569 w 12214569"/>
              <a:gd name="connsiteY1" fmla="*/ 0 h 5732034"/>
              <a:gd name="connsiteX2" fmla="*/ 12181617 w 12214569"/>
              <a:gd name="connsiteY2" fmla="*/ 5245143 h 5732034"/>
              <a:gd name="connsiteX3" fmla="*/ 9565461 w 12214569"/>
              <a:gd name="connsiteY3" fmla="*/ 5138908 h 5732034"/>
              <a:gd name="connsiteX4" fmla="*/ 3024618 w 12214569"/>
              <a:gd name="connsiteY4" fmla="*/ 5732034 h 5732034"/>
              <a:gd name="connsiteX5" fmla="*/ 8238 w 12214569"/>
              <a:gd name="connsiteY5" fmla="*/ 5278094 h 5732034"/>
              <a:gd name="connsiteX6" fmla="*/ 0 w 12214569"/>
              <a:gd name="connsiteY6" fmla="*/ 0 h 5732034"/>
              <a:gd name="connsiteX0" fmla="*/ 0 w 12214569"/>
              <a:gd name="connsiteY0" fmla="*/ 0 h 5739016"/>
              <a:gd name="connsiteX1" fmla="*/ 12214569 w 12214569"/>
              <a:gd name="connsiteY1" fmla="*/ 0 h 5739016"/>
              <a:gd name="connsiteX2" fmla="*/ 12181617 w 12214569"/>
              <a:gd name="connsiteY2" fmla="*/ 5245143 h 5739016"/>
              <a:gd name="connsiteX3" fmla="*/ 9565461 w 12214569"/>
              <a:gd name="connsiteY3" fmla="*/ 5138908 h 5739016"/>
              <a:gd name="connsiteX4" fmla="*/ 3024618 w 12214569"/>
              <a:gd name="connsiteY4" fmla="*/ 5732034 h 5739016"/>
              <a:gd name="connsiteX5" fmla="*/ 8238 w 12214569"/>
              <a:gd name="connsiteY5" fmla="*/ 5278094 h 5739016"/>
              <a:gd name="connsiteX6" fmla="*/ 0 w 12214569"/>
              <a:gd name="connsiteY6" fmla="*/ 0 h 5739016"/>
              <a:gd name="connsiteX0" fmla="*/ 0 w 12214569"/>
              <a:gd name="connsiteY0" fmla="*/ 0 h 5739016"/>
              <a:gd name="connsiteX1" fmla="*/ 12214569 w 12214569"/>
              <a:gd name="connsiteY1" fmla="*/ 0 h 5739016"/>
              <a:gd name="connsiteX2" fmla="*/ 12181617 w 12214569"/>
              <a:gd name="connsiteY2" fmla="*/ 5245143 h 5739016"/>
              <a:gd name="connsiteX3" fmla="*/ 9565461 w 12214569"/>
              <a:gd name="connsiteY3" fmla="*/ 5138908 h 5739016"/>
              <a:gd name="connsiteX4" fmla="*/ 3024618 w 12214569"/>
              <a:gd name="connsiteY4" fmla="*/ 5732034 h 5739016"/>
              <a:gd name="connsiteX5" fmla="*/ 8238 w 12214569"/>
              <a:gd name="connsiteY5" fmla="*/ 5278094 h 5739016"/>
              <a:gd name="connsiteX6" fmla="*/ 0 w 12214569"/>
              <a:gd name="connsiteY6" fmla="*/ 0 h 5739016"/>
              <a:gd name="connsiteX0" fmla="*/ 0 w 12214569"/>
              <a:gd name="connsiteY0" fmla="*/ 0 h 5739016"/>
              <a:gd name="connsiteX1" fmla="*/ 12214569 w 12214569"/>
              <a:gd name="connsiteY1" fmla="*/ 0 h 5739016"/>
              <a:gd name="connsiteX2" fmla="*/ 12181617 w 12214569"/>
              <a:gd name="connsiteY2" fmla="*/ 5245143 h 5739016"/>
              <a:gd name="connsiteX3" fmla="*/ 9565461 w 12214569"/>
              <a:gd name="connsiteY3" fmla="*/ 5138908 h 5739016"/>
              <a:gd name="connsiteX4" fmla="*/ 3024618 w 12214569"/>
              <a:gd name="connsiteY4" fmla="*/ 5732034 h 5739016"/>
              <a:gd name="connsiteX5" fmla="*/ 8238 w 12214569"/>
              <a:gd name="connsiteY5" fmla="*/ 5278094 h 5739016"/>
              <a:gd name="connsiteX6" fmla="*/ 0 w 12214569"/>
              <a:gd name="connsiteY6" fmla="*/ 0 h 5739016"/>
              <a:gd name="connsiteX0" fmla="*/ 0 w 12214569"/>
              <a:gd name="connsiteY0" fmla="*/ 0 h 5739016"/>
              <a:gd name="connsiteX1" fmla="*/ 12214569 w 12214569"/>
              <a:gd name="connsiteY1" fmla="*/ 0 h 5739016"/>
              <a:gd name="connsiteX2" fmla="*/ 12181617 w 12214569"/>
              <a:gd name="connsiteY2" fmla="*/ 5245143 h 5739016"/>
              <a:gd name="connsiteX3" fmla="*/ 9565461 w 12214569"/>
              <a:gd name="connsiteY3" fmla="*/ 5138908 h 5739016"/>
              <a:gd name="connsiteX4" fmla="*/ 3024618 w 12214569"/>
              <a:gd name="connsiteY4" fmla="*/ 5732034 h 5739016"/>
              <a:gd name="connsiteX5" fmla="*/ 8238 w 12214569"/>
              <a:gd name="connsiteY5" fmla="*/ 5278094 h 5739016"/>
              <a:gd name="connsiteX6" fmla="*/ 0 w 12214569"/>
              <a:gd name="connsiteY6" fmla="*/ 0 h 5739016"/>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5221"/>
              <a:gd name="connsiteX1" fmla="*/ 12214569 w 12214569"/>
              <a:gd name="connsiteY1" fmla="*/ 0 h 5735221"/>
              <a:gd name="connsiteX2" fmla="*/ 12181617 w 12214569"/>
              <a:gd name="connsiteY2" fmla="*/ 5245143 h 5735221"/>
              <a:gd name="connsiteX3" fmla="*/ 9917153 w 12214569"/>
              <a:gd name="connsiteY3" fmla="*/ 5130115 h 5735221"/>
              <a:gd name="connsiteX4" fmla="*/ 3024618 w 12214569"/>
              <a:gd name="connsiteY4" fmla="*/ 5732034 h 5735221"/>
              <a:gd name="connsiteX5" fmla="*/ 8238 w 12214569"/>
              <a:gd name="connsiteY5" fmla="*/ 5278094 h 5735221"/>
              <a:gd name="connsiteX6" fmla="*/ 0 w 12214569"/>
              <a:gd name="connsiteY6" fmla="*/ 0 h 5735221"/>
              <a:gd name="connsiteX0" fmla="*/ 0 w 12214569"/>
              <a:gd name="connsiteY0" fmla="*/ 0 h 5737473"/>
              <a:gd name="connsiteX1" fmla="*/ 12214569 w 12214569"/>
              <a:gd name="connsiteY1" fmla="*/ 0 h 5737473"/>
              <a:gd name="connsiteX2" fmla="*/ 12181617 w 12214569"/>
              <a:gd name="connsiteY2" fmla="*/ 5245143 h 5737473"/>
              <a:gd name="connsiteX3" fmla="*/ 9917153 w 12214569"/>
              <a:gd name="connsiteY3" fmla="*/ 5130115 h 5737473"/>
              <a:gd name="connsiteX4" fmla="*/ 3024618 w 12214569"/>
              <a:gd name="connsiteY4" fmla="*/ 5732034 h 5737473"/>
              <a:gd name="connsiteX5" fmla="*/ 8238 w 12214569"/>
              <a:gd name="connsiteY5" fmla="*/ 5278094 h 5737473"/>
              <a:gd name="connsiteX6" fmla="*/ 0 w 12214569"/>
              <a:gd name="connsiteY6" fmla="*/ 0 h 5737473"/>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739116 w 12214569"/>
              <a:gd name="connsiteY4" fmla="*/ 53032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690759 w 12214569"/>
              <a:gd name="connsiteY4" fmla="*/ 5276850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668778 w 12214569"/>
              <a:gd name="connsiteY4" fmla="*/ 5237285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664382 w 12214569"/>
              <a:gd name="connsiteY4" fmla="*/ 5202115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659986 w 12214569"/>
              <a:gd name="connsiteY4" fmla="*/ 5149361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664382 w 12214569"/>
              <a:gd name="connsiteY4" fmla="*/ 50746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022660 w 12214569"/>
              <a:gd name="connsiteY3" fmla="*/ 4985042 h 5732810"/>
              <a:gd name="connsiteX4" fmla="*/ 8664382 w 12214569"/>
              <a:gd name="connsiteY4" fmla="*/ 50746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41356 w 12214569"/>
              <a:gd name="connsiteY3" fmla="*/ 4910308 h 5732810"/>
              <a:gd name="connsiteX4" fmla="*/ 8664382 w 12214569"/>
              <a:gd name="connsiteY4" fmla="*/ 50746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41356 w 12214569"/>
              <a:gd name="connsiteY3" fmla="*/ 4910308 h 5732810"/>
              <a:gd name="connsiteX4" fmla="*/ 8664382 w 12214569"/>
              <a:gd name="connsiteY4" fmla="*/ 50746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664382 w 12214569"/>
              <a:gd name="connsiteY4" fmla="*/ 50746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52062 w 12214569"/>
              <a:gd name="connsiteY4" fmla="*/ 519654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52062 w 12214569"/>
              <a:gd name="connsiteY4" fmla="*/ 519654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52062 w 12214569"/>
              <a:gd name="connsiteY4" fmla="*/ 519654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52062 w 12214569"/>
              <a:gd name="connsiteY4" fmla="*/ 519654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52062 w 12214569"/>
              <a:gd name="connsiteY4" fmla="*/ 519654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63213 w 12214569"/>
              <a:gd name="connsiteY4" fmla="*/ 5207698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63213 w 12214569"/>
              <a:gd name="connsiteY4" fmla="*/ 5207698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69029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69029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5001"/>
              <a:gd name="connsiteX1" fmla="*/ 12214569 w 12214569"/>
              <a:gd name="connsiteY1" fmla="*/ 0 h 5735001"/>
              <a:gd name="connsiteX2" fmla="*/ 12181617 w 12214569"/>
              <a:gd name="connsiteY2" fmla="*/ 5245143 h 5735001"/>
              <a:gd name="connsiteX3" fmla="*/ 10576873 w 12214569"/>
              <a:gd name="connsiteY3" fmla="*/ 5103348 h 5735001"/>
              <a:gd name="connsiteX4" fmla="*/ 8544320 w 12214569"/>
              <a:gd name="connsiteY4" fmla="*/ 5291332 h 5735001"/>
              <a:gd name="connsiteX5" fmla="*/ 3024618 w 12214569"/>
              <a:gd name="connsiteY5" fmla="*/ 5732034 h 5735001"/>
              <a:gd name="connsiteX6" fmla="*/ 8238 w 12214569"/>
              <a:gd name="connsiteY6" fmla="*/ 5278094 h 5735001"/>
              <a:gd name="connsiteX7" fmla="*/ 0 w 12214569"/>
              <a:gd name="connsiteY7" fmla="*/ 0 h 5735001"/>
              <a:gd name="connsiteX0" fmla="*/ 0 w 12214569"/>
              <a:gd name="connsiteY0" fmla="*/ 0 h 5732117"/>
              <a:gd name="connsiteX1" fmla="*/ 12214569 w 12214569"/>
              <a:gd name="connsiteY1" fmla="*/ 0 h 5732117"/>
              <a:gd name="connsiteX2" fmla="*/ 12181617 w 12214569"/>
              <a:gd name="connsiteY2" fmla="*/ 5245143 h 5732117"/>
              <a:gd name="connsiteX3" fmla="*/ 10576873 w 12214569"/>
              <a:gd name="connsiteY3" fmla="*/ 5103348 h 5732117"/>
              <a:gd name="connsiteX4" fmla="*/ 8539183 w 12214569"/>
              <a:gd name="connsiteY4" fmla="*/ 5311880 h 5732117"/>
              <a:gd name="connsiteX5" fmla="*/ 3024618 w 12214569"/>
              <a:gd name="connsiteY5" fmla="*/ 5732034 h 5732117"/>
              <a:gd name="connsiteX6" fmla="*/ 8238 w 12214569"/>
              <a:gd name="connsiteY6" fmla="*/ 5278094 h 5732117"/>
              <a:gd name="connsiteX7" fmla="*/ 0 w 12214569"/>
              <a:gd name="connsiteY7" fmla="*/ 0 h 5732117"/>
              <a:gd name="connsiteX0" fmla="*/ 0 w 12214569"/>
              <a:gd name="connsiteY0" fmla="*/ 0 h 5732316"/>
              <a:gd name="connsiteX1" fmla="*/ 12214569 w 12214569"/>
              <a:gd name="connsiteY1" fmla="*/ 0 h 5732316"/>
              <a:gd name="connsiteX2" fmla="*/ 12181617 w 12214569"/>
              <a:gd name="connsiteY2" fmla="*/ 5245143 h 5732316"/>
              <a:gd name="connsiteX3" fmla="*/ 10576873 w 12214569"/>
              <a:gd name="connsiteY3" fmla="*/ 5103348 h 5732316"/>
              <a:gd name="connsiteX4" fmla="*/ 8539183 w 12214569"/>
              <a:gd name="connsiteY4" fmla="*/ 5311880 h 5732316"/>
              <a:gd name="connsiteX5" fmla="*/ 3024618 w 12214569"/>
              <a:gd name="connsiteY5" fmla="*/ 5732034 h 5732316"/>
              <a:gd name="connsiteX6" fmla="*/ 8238 w 12214569"/>
              <a:gd name="connsiteY6" fmla="*/ 5278094 h 5732316"/>
              <a:gd name="connsiteX7" fmla="*/ 0 w 12214569"/>
              <a:gd name="connsiteY7" fmla="*/ 0 h 5732316"/>
              <a:gd name="connsiteX0" fmla="*/ 0 w 12214569"/>
              <a:gd name="connsiteY0" fmla="*/ 0 h 5732316"/>
              <a:gd name="connsiteX1" fmla="*/ 12214569 w 12214569"/>
              <a:gd name="connsiteY1" fmla="*/ 0 h 5732316"/>
              <a:gd name="connsiteX2" fmla="*/ 12181617 w 12214569"/>
              <a:gd name="connsiteY2" fmla="*/ 5245143 h 5732316"/>
              <a:gd name="connsiteX3" fmla="*/ 10576873 w 12214569"/>
              <a:gd name="connsiteY3" fmla="*/ 5103348 h 5732316"/>
              <a:gd name="connsiteX4" fmla="*/ 8539183 w 12214569"/>
              <a:gd name="connsiteY4" fmla="*/ 5311880 h 5732316"/>
              <a:gd name="connsiteX5" fmla="*/ 3024618 w 12214569"/>
              <a:gd name="connsiteY5" fmla="*/ 5732034 h 5732316"/>
              <a:gd name="connsiteX6" fmla="*/ 8238 w 12214569"/>
              <a:gd name="connsiteY6" fmla="*/ 5278094 h 5732316"/>
              <a:gd name="connsiteX7" fmla="*/ 0 w 12214569"/>
              <a:gd name="connsiteY7" fmla="*/ 0 h 5732316"/>
              <a:gd name="connsiteX0" fmla="*/ 0 w 12214569"/>
              <a:gd name="connsiteY0" fmla="*/ 0 h 5732316"/>
              <a:gd name="connsiteX1" fmla="*/ 12214569 w 12214569"/>
              <a:gd name="connsiteY1" fmla="*/ 0 h 5732316"/>
              <a:gd name="connsiteX2" fmla="*/ 12181617 w 12214569"/>
              <a:gd name="connsiteY2" fmla="*/ 5245143 h 5732316"/>
              <a:gd name="connsiteX3" fmla="*/ 8539183 w 12214569"/>
              <a:gd name="connsiteY3" fmla="*/ 5311880 h 5732316"/>
              <a:gd name="connsiteX4" fmla="*/ 3024618 w 12214569"/>
              <a:gd name="connsiteY4" fmla="*/ 5732034 h 5732316"/>
              <a:gd name="connsiteX5" fmla="*/ 8238 w 12214569"/>
              <a:gd name="connsiteY5" fmla="*/ 5278094 h 5732316"/>
              <a:gd name="connsiteX6" fmla="*/ 0 w 12214569"/>
              <a:gd name="connsiteY6" fmla="*/ 0 h 5732316"/>
              <a:gd name="connsiteX0" fmla="*/ 0 w 12214569"/>
              <a:gd name="connsiteY0" fmla="*/ 0 h 5732316"/>
              <a:gd name="connsiteX1" fmla="*/ 12214569 w 12214569"/>
              <a:gd name="connsiteY1" fmla="*/ 0 h 5732316"/>
              <a:gd name="connsiteX2" fmla="*/ 12181617 w 12214569"/>
              <a:gd name="connsiteY2" fmla="*/ 5245143 h 5732316"/>
              <a:gd name="connsiteX3" fmla="*/ 8539183 w 12214569"/>
              <a:gd name="connsiteY3" fmla="*/ 5311880 h 5732316"/>
              <a:gd name="connsiteX4" fmla="*/ 3024618 w 12214569"/>
              <a:gd name="connsiteY4" fmla="*/ 5732034 h 5732316"/>
              <a:gd name="connsiteX5" fmla="*/ 8238 w 12214569"/>
              <a:gd name="connsiteY5" fmla="*/ 5278094 h 5732316"/>
              <a:gd name="connsiteX6" fmla="*/ 0 w 12214569"/>
              <a:gd name="connsiteY6" fmla="*/ 0 h 5732316"/>
              <a:gd name="connsiteX0" fmla="*/ 0 w 12214569"/>
              <a:gd name="connsiteY0" fmla="*/ 0 h 5732316"/>
              <a:gd name="connsiteX1" fmla="*/ 12214569 w 12214569"/>
              <a:gd name="connsiteY1" fmla="*/ 0 h 5732316"/>
              <a:gd name="connsiteX2" fmla="*/ 12181617 w 12214569"/>
              <a:gd name="connsiteY2" fmla="*/ 5245143 h 5732316"/>
              <a:gd name="connsiteX3" fmla="*/ 8539183 w 12214569"/>
              <a:gd name="connsiteY3" fmla="*/ 5311880 h 5732316"/>
              <a:gd name="connsiteX4" fmla="*/ 3024618 w 12214569"/>
              <a:gd name="connsiteY4" fmla="*/ 5732034 h 5732316"/>
              <a:gd name="connsiteX5" fmla="*/ 8238 w 12214569"/>
              <a:gd name="connsiteY5" fmla="*/ 5278094 h 5732316"/>
              <a:gd name="connsiteX6" fmla="*/ 0 w 12214569"/>
              <a:gd name="connsiteY6" fmla="*/ 0 h 5732316"/>
              <a:gd name="connsiteX0" fmla="*/ 0 w 12214569"/>
              <a:gd name="connsiteY0" fmla="*/ 0 h 5732144"/>
              <a:gd name="connsiteX1" fmla="*/ 12214569 w 12214569"/>
              <a:gd name="connsiteY1" fmla="*/ 0 h 5732144"/>
              <a:gd name="connsiteX2" fmla="*/ 12181617 w 12214569"/>
              <a:gd name="connsiteY2" fmla="*/ 5245143 h 5732144"/>
              <a:gd name="connsiteX3" fmla="*/ 8539183 w 12214569"/>
              <a:gd name="connsiteY3" fmla="*/ 5311880 h 5732144"/>
              <a:gd name="connsiteX4" fmla="*/ 3024618 w 12214569"/>
              <a:gd name="connsiteY4" fmla="*/ 5732034 h 5732144"/>
              <a:gd name="connsiteX5" fmla="*/ 8238 w 12214569"/>
              <a:gd name="connsiteY5" fmla="*/ 5278094 h 5732144"/>
              <a:gd name="connsiteX6" fmla="*/ 0 w 12214569"/>
              <a:gd name="connsiteY6" fmla="*/ 0 h 5732144"/>
              <a:gd name="connsiteX0" fmla="*/ 0 w 12214569"/>
              <a:gd name="connsiteY0" fmla="*/ 0 h 5732107"/>
              <a:gd name="connsiteX1" fmla="*/ 12214569 w 12214569"/>
              <a:gd name="connsiteY1" fmla="*/ 0 h 5732107"/>
              <a:gd name="connsiteX2" fmla="*/ 12181617 w 12214569"/>
              <a:gd name="connsiteY2" fmla="*/ 5245143 h 5732107"/>
              <a:gd name="connsiteX3" fmla="*/ 8539183 w 12214569"/>
              <a:gd name="connsiteY3" fmla="*/ 5311880 h 5732107"/>
              <a:gd name="connsiteX4" fmla="*/ 3024618 w 12214569"/>
              <a:gd name="connsiteY4" fmla="*/ 5732034 h 5732107"/>
              <a:gd name="connsiteX5" fmla="*/ 8238 w 12214569"/>
              <a:gd name="connsiteY5" fmla="*/ 5278094 h 5732107"/>
              <a:gd name="connsiteX6" fmla="*/ 0 w 12214569"/>
              <a:gd name="connsiteY6" fmla="*/ 0 h 5732107"/>
              <a:gd name="connsiteX0" fmla="*/ 0 w 12214569"/>
              <a:gd name="connsiteY0" fmla="*/ 0 h 5743047"/>
              <a:gd name="connsiteX1" fmla="*/ 12214569 w 12214569"/>
              <a:gd name="connsiteY1" fmla="*/ 0 h 5743047"/>
              <a:gd name="connsiteX2" fmla="*/ 12181617 w 12214569"/>
              <a:gd name="connsiteY2" fmla="*/ 5245143 h 5743047"/>
              <a:gd name="connsiteX3" fmla="*/ 8539183 w 12214569"/>
              <a:gd name="connsiteY3" fmla="*/ 5311880 h 5743047"/>
              <a:gd name="connsiteX4" fmla="*/ 5650787 w 12214569"/>
              <a:gd name="connsiteY4" fmla="*/ 5578867 h 5743047"/>
              <a:gd name="connsiteX5" fmla="*/ 3024618 w 12214569"/>
              <a:gd name="connsiteY5" fmla="*/ 5732034 h 5743047"/>
              <a:gd name="connsiteX6" fmla="*/ 8238 w 12214569"/>
              <a:gd name="connsiteY6" fmla="*/ 5278094 h 5743047"/>
              <a:gd name="connsiteX7" fmla="*/ 0 w 12214569"/>
              <a:gd name="connsiteY7" fmla="*/ 0 h 5743047"/>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1188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1188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1188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1188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1188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01606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01606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01606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01606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01606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49457 w 12214569"/>
              <a:gd name="connsiteY3" fmla="*/ 5358114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49457 w 12214569"/>
              <a:gd name="connsiteY3" fmla="*/ 5358114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49457 w 12214569"/>
              <a:gd name="connsiteY3" fmla="*/ 5358114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54594 w 12214569"/>
              <a:gd name="connsiteY3" fmla="*/ 5332428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4045 w 12214569"/>
              <a:gd name="connsiteY3" fmla="*/ 5260509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64867 w 12214569"/>
              <a:gd name="connsiteY3" fmla="*/ 534784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64867 w 12214569"/>
              <a:gd name="connsiteY3" fmla="*/ 534784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64867 w 12214569"/>
              <a:gd name="connsiteY3" fmla="*/ 534784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59730 w 12214569"/>
              <a:gd name="connsiteY3" fmla="*/ 525023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6754 w 12214569"/>
              <a:gd name="connsiteY2" fmla="*/ 5250280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6754 w 12214569"/>
              <a:gd name="connsiteY2" fmla="*/ 5250280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6754 w 12214569"/>
              <a:gd name="connsiteY2" fmla="*/ 5250280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6754 w 12214569"/>
              <a:gd name="connsiteY2" fmla="*/ 5250280 h 5753072"/>
              <a:gd name="connsiteX3" fmla="*/ 8554593 w 12214569"/>
              <a:gd name="connsiteY3" fmla="*/ 5229687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6754 w 12214569"/>
              <a:gd name="connsiteY2" fmla="*/ 5250280 h 5753072"/>
              <a:gd name="connsiteX3" fmla="*/ 9124809 w 12214569"/>
              <a:gd name="connsiteY3" fmla="*/ 5234824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46702"/>
              <a:gd name="connsiteX1" fmla="*/ 12214569 w 12214569"/>
              <a:gd name="connsiteY1" fmla="*/ 0 h 5746702"/>
              <a:gd name="connsiteX2" fmla="*/ 12186754 w 12214569"/>
              <a:gd name="connsiteY2" fmla="*/ 5250280 h 5746702"/>
              <a:gd name="connsiteX3" fmla="*/ 9124809 w 12214569"/>
              <a:gd name="connsiteY3" fmla="*/ 5234824 h 5746702"/>
              <a:gd name="connsiteX4" fmla="*/ 5697021 w 12214569"/>
              <a:gd name="connsiteY4" fmla="*/ 5640512 h 5746702"/>
              <a:gd name="connsiteX5" fmla="*/ 3024618 w 12214569"/>
              <a:gd name="connsiteY5" fmla="*/ 5732034 h 5746702"/>
              <a:gd name="connsiteX6" fmla="*/ 8238 w 12214569"/>
              <a:gd name="connsiteY6" fmla="*/ 5278094 h 5746702"/>
              <a:gd name="connsiteX7" fmla="*/ 0 w 12214569"/>
              <a:gd name="connsiteY7" fmla="*/ 0 h 5746702"/>
              <a:gd name="connsiteX0" fmla="*/ 0 w 12214569"/>
              <a:gd name="connsiteY0" fmla="*/ 0 h 5752714"/>
              <a:gd name="connsiteX1" fmla="*/ 12214569 w 12214569"/>
              <a:gd name="connsiteY1" fmla="*/ 0 h 5752714"/>
              <a:gd name="connsiteX2" fmla="*/ 12186754 w 12214569"/>
              <a:gd name="connsiteY2" fmla="*/ 5250280 h 5752714"/>
              <a:gd name="connsiteX3" fmla="*/ 9124809 w 12214569"/>
              <a:gd name="connsiteY3" fmla="*/ 5234824 h 5752714"/>
              <a:gd name="connsiteX4" fmla="*/ 5697021 w 12214569"/>
              <a:gd name="connsiteY4" fmla="*/ 5640512 h 5752714"/>
              <a:gd name="connsiteX5" fmla="*/ 3024618 w 12214569"/>
              <a:gd name="connsiteY5" fmla="*/ 5732034 h 5752714"/>
              <a:gd name="connsiteX6" fmla="*/ 8238 w 12214569"/>
              <a:gd name="connsiteY6" fmla="*/ 5283231 h 5752714"/>
              <a:gd name="connsiteX7" fmla="*/ 0 w 12214569"/>
              <a:gd name="connsiteY7" fmla="*/ 0 h 5752714"/>
              <a:gd name="connsiteX0" fmla="*/ 0 w 12214569"/>
              <a:gd name="connsiteY0" fmla="*/ 0 h 5752714"/>
              <a:gd name="connsiteX1" fmla="*/ 12214569 w 12214569"/>
              <a:gd name="connsiteY1" fmla="*/ 0 h 5752714"/>
              <a:gd name="connsiteX2" fmla="*/ 12186754 w 12214569"/>
              <a:gd name="connsiteY2" fmla="*/ 5250280 h 5752714"/>
              <a:gd name="connsiteX3" fmla="*/ 9124809 w 12214569"/>
              <a:gd name="connsiteY3" fmla="*/ 5234824 h 5752714"/>
              <a:gd name="connsiteX4" fmla="*/ 5697021 w 12214569"/>
              <a:gd name="connsiteY4" fmla="*/ 5640512 h 5752714"/>
              <a:gd name="connsiteX5" fmla="*/ 3024618 w 12214569"/>
              <a:gd name="connsiteY5" fmla="*/ 5732034 h 5752714"/>
              <a:gd name="connsiteX6" fmla="*/ 8238 w 12214569"/>
              <a:gd name="connsiteY6" fmla="*/ 5283231 h 5752714"/>
              <a:gd name="connsiteX7" fmla="*/ 0 w 12214569"/>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126845 w 12216605"/>
              <a:gd name="connsiteY3" fmla="*/ 5234824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009456 w 12216605"/>
              <a:gd name="connsiteY3" fmla="*/ 5228646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8972385 w 12216605"/>
              <a:gd name="connsiteY3" fmla="*/ 5142148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213342 w 12216605"/>
              <a:gd name="connsiteY3" fmla="*/ 5222467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207164 w 12216605"/>
              <a:gd name="connsiteY3" fmla="*/ 5210110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207164 w 12216605"/>
              <a:gd name="connsiteY3" fmla="*/ 5210110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207164 w 12216605"/>
              <a:gd name="connsiteY3" fmla="*/ 5210110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207164 w 12216605"/>
              <a:gd name="connsiteY3" fmla="*/ 5210110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8922959 w 12216605"/>
              <a:gd name="connsiteY3" fmla="*/ 5241002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45996"/>
              <a:gd name="connsiteX1" fmla="*/ 12216605 w 12216605"/>
              <a:gd name="connsiteY1" fmla="*/ 0 h 5745996"/>
              <a:gd name="connsiteX2" fmla="*/ 12188790 w 12216605"/>
              <a:gd name="connsiteY2" fmla="*/ 5250280 h 5745996"/>
              <a:gd name="connsiteX3" fmla="*/ 8922959 w 12216605"/>
              <a:gd name="connsiteY3" fmla="*/ 5241002 h 5745996"/>
              <a:gd name="connsiteX4" fmla="*/ 6304538 w 12216605"/>
              <a:gd name="connsiteY4" fmla="*/ 5603442 h 5745996"/>
              <a:gd name="connsiteX5" fmla="*/ 3026654 w 12216605"/>
              <a:gd name="connsiteY5" fmla="*/ 5732034 h 5745996"/>
              <a:gd name="connsiteX6" fmla="*/ 0 w 12216605"/>
              <a:gd name="connsiteY6" fmla="*/ 5283231 h 5745996"/>
              <a:gd name="connsiteX7" fmla="*/ 2036 w 12216605"/>
              <a:gd name="connsiteY7" fmla="*/ 0 h 5745996"/>
              <a:gd name="connsiteX0" fmla="*/ 2036 w 12216605"/>
              <a:gd name="connsiteY0" fmla="*/ 0 h 5745996"/>
              <a:gd name="connsiteX1" fmla="*/ 12216605 w 12216605"/>
              <a:gd name="connsiteY1" fmla="*/ 0 h 5745996"/>
              <a:gd name="connsiteX2" fmla="*/ 12188790 w 12216605"/>
              <a:gd name="connsiteY2" fmla="*/ 5250280 h 5745996"/>
              <a:gd name="connsiteX3" fmla="*/ 8922959 w 12216605"/>
              <a:gd name="connsiteY3" fmla="*/ 5241002 h 5745996"/>
              <a:gd name="connsiteX4" fmla="*/ 6304538 w 12216605"/>
              <a:gd name="connsiteY4" fmla="*/ 5603442 h 5745996"/>
              <a:gd name="connsiteX5" fmla="*/ 3026654 w 12216605"/>
              <a:gd name="connsiteY5" fmla="*/ 5732034 h 5745996"/>
              <a:gd name="connsiteX6" fmla="*/ 0 w 12216605"/>
              <a:gd name="connsiteY6" fmla="*/ 5283231 h 5745996"/>
              <a:gd name="connsiteX7" fmla="*/ 2036 w 12216605"/>
              <a:gd name="connsiteY7" fmla="*/ 0 h 5745996"/>
              <a:gd name="connsiteX0" fmla="*/ 2036 w 12216605"/>
              <a:gd name="connsiteY0" fmla="*/ 0 h 5745996"/>
              <a:gd name="connsiteX1" fmla="*/ 12216605 w 12216605"/>
              <a:gd name="connsiteY1" fmla="*/ 0 h 5745996"/>
              <a:gd name="connsiteX2" fmla="*/ 12188790 w 12216605"/>
              <a:gd name="connsiteY2" fmla="*/ 5250280 h 5745996"/>
              <a:gd name="connsiteX3" fmla="*/ 8922959 w 12216605"/>
              <a:gd name="connsiteY3" fmla="*/ 5241002 h 5745996"/>
              <a:gd name="connsiteX4" fmla="*/ 6304538 w 12216605"/>
              <a:gd name="connsiteY4" fmla="*/ 5603442 h 5745996"/>
              <a:gd name="connsiteX5" fmla="*/ 3026654 w 12216605"/>
              <a:gd name="connsiteY5" fmla="*/ 5732034 h 5745996"/>
              <a:gd name="connsiteX6" fmla="*/ 0 w 12216605"/>
              <a:gd name="connsiteY6" fmla="*/ 5283231 h 5745996"/>
              <a:gd name="connsiteX7" fmla="*/ 2036 w 12216605"/>
              <a:gd name="connsiteY7" fmla="*/ 0 h 5745996"/>
              <a:gd name="connsiteX0" fmla="*/ 2036 w 12216605"/>
              <a:gd name="connsiteY0" fmla="*/ 0 h 5745996"/>
              <a:gd name="connsiteX1" fmla="*/ 12216605 w 12216605"/>
              <a:gd name="connsiteY1" fmla="*/ 0 h 5745996"/>
              <a:gd name="connsiteX2" fmla="*/ 12188790 w 12216605"/>
              <a:gd name="connsiteY2" fmla="*/ 5250280 h 5745996"/>
              <a:gd name="connsiteX3" fmla="*/ 8922959 w 12216605"/>
              <a:gd name="connsiteY3" fmla="*/ 5241002 h 5745996"/>
              <a:gd name="connsiteX4" fmla="*/ 6304538 w 12216605"/>
              <a:gd name="connsiteY4" fmla="*/ 5603442 h 5745996"/>
              <a:gd name="connsiteX5" fmla="*/ 3026654 w 12216605"/>
              <a:gd name="connsiteY5" fmla="*/ 5732034 h 5745996"/>
              <a:gd name="connsiteX6" fmla="*/ 0 w 12216605"/>
              <a:gd name="connsiteY6" fmla="*/ 5283231 h 5745996"/>
              <a:gd name="connsiteX7" fmla="*/ 2036 w 12216605"/>
              <a:gd name="connsiteY7" fmla="*/ 0 h 5745996"/>
              <a:gd name="connsiteX0" fmla="*/ 2036 w 12216605"/>
              <a:gd name="connsiteY0" fmla="*/ 0 h 5747659"/>
              <a:gd name="connsiteX1" fmla="*/ 12216605 w 12216605"/>
              <a:gd name="connsiteY1" fmla="*/ 0 h 5747659"/>
              <a:gd name="connsiteX2" fmla="*/ 12188790 w 12216605"/>
              <a:gd name="connsiteY2" fmla="*/ 5250280 h 5747659"/>
              <a:gd name="connsiteX3" fmla="*/ 8922959 w 12216605"/>
              <a:gd name="connsiteY3" fmla="*/ 5241002 h 5747659"/>
              <a:gd name="connsiteX4" fmla="*/ 6304538 w 12216605"/>
              <a:gd name="connsiteY4" fmla="*/ 5603442 h 5747659"/>
              <a:gd name="connsiteX5" fmla="*/ 3026654 w 12216605"/>
              <a:gd name="connsiteY5" fmla="*/ 5732034 h 5747659"/>
              <a:gd name="connsiteX6" fmla="*/ 0 w 12216605"/>
              <a:gd name="connsiteY6" fmla="*/ 5283231 h 5747659"/>
              <a:gd name="connsiteX7" fmla="*/ 2036 w 12216605"/>
              <a:gd name="connsiteY7" fmla="*/ 0 h 5747659"/>
              <a:gd name="connsiteX0" fmla="*/ 2036 w 12216605"/>
              <a:gd name="connsiteY0" fmla="*/ 0 h 5746739"/>
              <a:gd name="connsiteX1" fmla="*/ 12216605 w 12216605"/>
              <a:gd name="connsiteY1" fmla="*/ 0 h 5746739"/>
              <a:gd name="connsiteX2" fmla="*/ 12188790 w 12216605"/>
              <a:gd name="connsiteY2" fmla="*/ 5250280 h 5746739"/>
              <a:gd name="connsiteX3" fmla="*/ 8904424 w 12216605"/>
              <a:gd name="connsiteY3" fmla="*/ 5259538 h 5746739"/>
              <a:gd name="connsiteX4" fmla="*/ 6304538 w 12216605"/>
              <a:gd name="connsiteY4" fmla="*/ 5603442 h 5746739"/>
              <a:gd name="connsiteX5" fmla="*/ 3026654 w 12216605"/>
              <a:gd name="connsiteY5" fmla="*/ 5732034 h 5746739"/>
              <a:gd name="connsiteX6" fmla="*/ 0 w 12216605"/>
              <a:gd name="connsiteY6" fmla="*/ 5283231 h 5746739"/>
              <a:gd name="connsiteX7" fmla="*/ 2036 w 12216605"/>
              <a:gd name="connsiteY7" fmla="*/ 0 h 5746739"/>
              <a:gd name="connsiteX0" fmla="*/ 2036 w 12216605"/>
              <a:gd name="connsiteY0" fmla="*/ 0 h 5746120"/>
              <a:gd name="connsiteX1" fmla="*/ 12216605 w 12216605"/>
              <a:gd name="connsiteY1" fmla="*/ 0 h 5746120"/>
              <a:gd name="connsiteX2" fmla="*/ 12188790 w 12216605"/>
              <a:gd name="connsiteY2" fmla="*/ 5250280 h 5746120"/>
              <a:gd name="connsiteX3" fmla="*/ 8688181 w 12216605"/>
              <a:gd name="connsiteY3" fmla="*/ 5302787 h 5746120"/>
              <a:gd name="connsiteX4" fmla="*/ 6304538 w 12216605"/>
              <a:gd name="connsiteY4" fmla="*/ 5603442 h 5746120"/>
              <a:gd name="connsiteX5" fmla="*/ 3026654 w 12216605"/>
              <a:gd name="connsiteY5" fmla="*/ 5732034 h 5746120"/>
              <a:gd name="connsiteX6" fmla="*/ 0 w 12216605"/>
              <a:gd name="connsiteY6" fmla="*/ 5283231 h 5746120"/>
              <a:gd name="connsiteX7" fmla="*/ 2036 w 12216605"/>
              <a:gd name="connsiteY7" fmla="*/ 0 h 5746120"/>
              <a:gd name="connsiteX0" fmla="*/ 2036 w 12216605"/>
              <a:gd name="connsiteY0" fmla="*/ 0 h 5746468"/>
              <a:gd name="connsiteX1" fmla="*/ 12216605 w 12216605"/>
              <a:gd name="connsiteY1" fmla="*/ 0 h 5746468"/>
              <a:gd name="connsiteX2" fmla="*/ 12188790 w 12216605"/>
              <a:gd name="connsiteY2" fmla="*/ 5250280 h 5746468"/>
              <a:gd name="connsiteX3" fmla="*/ 8756143 w 12216605"/>
              <a:gd name="connsiteY3" fmla="*/ 5278073 h 5746468"/>
              <a:gd name="connsiteX4" fmla="*/ 6304538 w 12216605"/>
              <a:gd name="connsiteY4" fmla="*/ 5603442 h 5746468"/>
              <a:gd name="connsiteX5" fmla="*/ 3026654 w 12216605"/>
              <a:gd name="connsiteY5" fmla="*/ 5732034 h 5746468"/>
              <a:gd name="connsiteX6" fmla="*/ 0 w 12216605"/>
              <a:gd name="connsiteY6" fmla="*/ 5283231 h 5746468"/>
              <a:gd name="connsiteX7" fmla="*/ 2036 w 12216605"/>
              <a:gd name="connsiteY7" fmla="*/ 0 h 5746468"/>
              <a:gd name="connsiteX0" fmla="*/ 2036 w 12216605"/>
              <a:gd name="connsiteY0" fmla="*/ 0 h 5747913"/>
              <a:gd name="connsiteX1" fmla="*/ 12216605 w 12216605"/>
              <a:gd name="connsiteY1" fmla="*/ 0 h 5747913"/>
              <a:gd name="connsiteX2" fmla="*/ 12188790 w 12216605"/>
              <a:gd name="connsiteY2" fmla="*/ 5250280 h 5747913"/>
              <a:gd name="connsiteX3" fmla="*/ 8756143 w 12216605"/>
              <a:gd name="connsiteY3" fmla="*/ 5185397 h 5747913"/>
              <a:gd name="connsiteX4" fmla="*/ 6304538 w 12216605"/>
              <a:gd name="connsiteY4" fmla="*/ 5603442 h 5747913"/>
              <a:gd name="connsiteX5" fmla="*/ 3026654 w 12216605"/>
              <a:gd name="connsiteY5" fmla="*/ 5732034 h 5747913"/>
              <a:gd name="connsiteX6" fmla="*/ 0 w 12216605"/>
              <a:gd name="connsiteY6" fmla="*/ 5283231 h 5747913"/>
              <a:gd name="connsiteX7" fmla="*/ 2036 w 12216605"/>
              <a:gd name="connsiteY7" fmla="*/ 0 h 5747913"/>
              <a:gd name="connsiteX0" fmla="*/ 2036 w 12216605"/>
              <a:gd name="connsiteY0" fmla="*/ 0 h 5746739"/>
              <a:gd name="connsiteX1" fmla="*/ 12216605 w 12216605"/>
              <a:gd name="connsiteY1" fmla="*/ 0 h 5746739"/>
              <a:gd name="connsiteX2" fmla="*/ 12188790 w 12216605"/>
              <a:gd name="connsiteY2" fmla="*/ 5250280 h 5746739"/>
              <a:gd name="connsiteX3" fmla="*/ 8780857 w 12216605"/>
              <a:gd name="connsiteY3" fmla="*/ 5259538 h 5746739"/>
              <a:gd name="connsiteX4" fmla="*/ 6304538 w 12216605"/>
              <a:gd name="connsiteY4" fmla="*/ 5603442 h 5746739"/>
              <a:gd name="connsiteX5" fmla="*/ 3026654 w 12216605"/>
              <a:gd name="connsiteY5" fmla="*/ 5732034 h 5746739"/>
              <a:gd name="connsiteX6" fmla="*/ 0 w 12216605"/>
              <a:gd name="connsiteY6" fmla="*/ 5283231 h 5746739"/>
              <a:gd name="connsiteX7" fmla="*/ 2036 w 12216605"/>
              <a:gd name="connsiteY7" fmla="*/ 0 h 5746739"/>
              <a:gd name="connsiteX0" fmla="*/ 2036 w 12216605"/>
              <a:gd name="connsiteY0" fmla="*/ 0 h 5746739"/>
              <a:gd name="connsiteX1" fmla="*/ 12216605 w 12216605"/>
              <a:gd name="connsiteY1" fmla="*/ 0 h 5746739"/>
              <a:gd name="connsiteX2" fmla="*/ 12188790 w 12216605"/>
              <a:gd name="connsiteY2" fmla="*/ 5250280 h 5746739"/>
              <a:gd name="connsiteX3" fmla="*/ 8780857 w 12216605"/>
              <a:gd name="connsiteY3" fmla="*/ 5259538 h 5746739"/>
              <a:gd name="connsiteX4" fmla="*/ 6304538 w 12216605"/>
              <a:gd name="connsiteY4" fmla="*/ 5603442 h 5746739"/>
              <a:gd name="connsiteX5" fmla="*/ 3026654 w 12216605"/>
              <a:gd name="connsiteY5" fmla="*/ 5732034 h 5746739"/>
              <a:gd name="connsiteX6" fmla="*/ 0 w 12216605"/>
              <a:gd name="connsiteY6" fmla="*/ 5283231 h 5746739"/>
              <a:gd name="connsiteX7" fmla="*/ 2036 w 12216605"/>
              <a:gd name="connsiteY7" fmla="*/ 0 h 5746739"/>
              <a:gd name="connsiteX0" fmla="*/ 2036 w 12216605"/>
              <a:gd name="connsiteY0" fmla="*/ 0 h 5746648"/>
              <a:gd name="connsiteX1" fmla="*/ 12216605 w 12216605"/>
              <a:gd name="connsiteY1" fmla="*/ 0 h 5746648"/>
              <a:gd name="connsiteX2" fmla="*/ 12188790 w 12216605"/>
              <a:gd name="connsiteY2" fmla="*/ 5250280 h 5746648"/>
              <a:gd name="connsiteX3" fmla="*/ 8787035 w 12216605"/>
              <a:gd name="connsiteY3" fmla="*/ 5265716 h 5746648"/>
              <a:gd name="connsiteX4" fmla="*/ 6304538 w 12216605"/>
              <a:gd name="connsiteY4" fmla="*/ 5603442 h 5746648"/>
              <a:gd name="connsiteX5" fmla="*/ 3026654 w 12216605"/>
              <a:gd name="connsiteY5" fmla="*/ 5732034 h 5746648"/>
              <a:gd name="connsiteX6" fmla="*/ 0 w 12216605"/>
              <a:gd name="connsiteY6" fmla="*/ 5283231 h 5746648"/>
              <a:gd name="connsiteX7" fmla="*/ 2036 w 12216605"/>
              <a:gd name="connsiteY7" fmla="*/ 0 h 5746648"/>
              <a:gd name="connsiteX0" fmla="*/ 2036 w 12216605"/>
              <a:gd name="connsiteY0" fmla="*/ 0 h 5746648"/>
              <a:gd name="connsiteX1" fmla="*/ 12216605 w 12216605"/>
              <a:gd name="connsiteY1" fmla="*/ 0 h 5746648"/>
              <a:gd name="connsiteX2" fmla="*/ 12188790 w 12216605"/>
              <a:gd name="connsiteY2" fmla="*/ 5231745 h 5746648"/>
              <a:gd name="connsiteX3" fmla="*/ 8787035 w 12216605"/>
              <a:gd name="connsiteY3" fmla="*/ 5265716 h 5746648"/>
              <a:gd name="connsiteX4" fmla="*/ 6304538 w 12216605"/>
              <a:gd name="connsiteY4" fmla="*/ 5603442 h 5746648"/>
              <a:gd name="connsiteX5" fmla="*/ 3026654 w 12216605"/>
              <a:gd name="connsiteY5" fmla="*/ 5732034 h 5746648"/>
              <a:gd name="connsiteX6" fmla="*/ 0 w 12216605"/>
              <a:gd name="connsiteY6" fmla="*/ 5283231 h 5746648"/>
              <a:gd name="connsiteX7" fmla="*/ 2036 w 12216605"/>
              <a:gd name="connsiteY7" fmla="*/ 0 h 5746648"/>
              <a:gd name="connsiteX0" fmla="*/ 2036 w 12216605"/>
              <a:gd name="connsiteY0" fmla="*/ 0 h 5746648"/>
              <a:gd name="connsiteX1" fmla="*/ 12216605 w 12216605"/>
              <a:gd name="connsiteY1" fmla="*/ 0 h 5746648"/>
              <a:gd name="connsiteX2" fmla="*/ 12188790 w 12216605"/>
              <a:gd name="connsiteY2" fmla="*/ 5231745 h 5746648"/>
              <a:gd name="connsiteX3" fmla="*/ 8787035 w 12216605"/>
              <a:gd name="connsiteY3" fmla="*/ 5265716 h 5746648"/>
              <a:gd name="connsiteX4" fmla="*/ 6304538 w 12216605"/>
              <a:gd name="connsiteY4" fmla="*/ 5603442 h 5746648"/>
              <a:gd name="connsiteX5" fmla="*/ 3026654 w 12216605"/>
              <a:gd name="connsiteY5" fmla="*/ 5732034 h 5746648"/>
              <a:gd name="connsiteX6" fmla="*/ 0 w 12216605"/>
              <a:gd name="connsiteY6" fmla="*/ 5283231 h 5746648"/>
              <a:gd name="connsiteX7" fmla="*/ 2036 w 12216605"/>
              <a:gd name="connsiteY7" fmla="*/ 0 h 5746648"/>
              <a:gd name="connsiteX0" fmla="*/ 2036 w 12216605"/>
              <a:gd name="connsiteY0" fmla="*/ 0 h 5720368"/>
              <a:gd name="connsiteX1" fmla="*/ 12216605 w 12216605"/>
              <a:gd name="connsiteY1" fmla="*/ 0 h 5720368"/>
              <a:gd name="connsiteX2" fmla="*/ 12188790 w 12216605"/>
              <a:gd name="connsiteY2" fmla="*/ 5231745 h 5720368"/>
              <a:gd name="connsiteX3" fmla="*/ 8787035 w 12216605"/>
              <a:gd name="connsiteY3" fmla="*/ 5265716 h 5720368"/>
              <a:gd name="connsiteX4" fmla="*/ 6304538 w 12216605"/>
              <a:gd name="connsiteY4" fmla="*/ 5603442 h 5720368"/>
              <a:gd name="connsiteX5" fmla="*/ 3041168 w 12216605"/>
              <a:gd name="connsiteY5" fmla="*/ 5703005 h 5720368"/>
              <a:gd name="connsiteX6" fmla="*/ 0 w 12216605"/>
              <a:gd name="connsiteY6" fmla="*/ 5283231 h 5720368"/>
              <a:gd name="connsiteX7" fmla="*/ 2036 w 12216605"/>
              <a:gd name="connsiteY7" fmla="*/ 0 h 5720368"/>
              <a:gd name="connsiteX0" fmla="*/ 7479 w 12222048"/>
              <a:gd name="connsiteY0" fmla="*/ 0 h 5721851"/>
              <a:gd name="connsiteX1" fmla="*/ 12222048 w 12222048"/>
              <a:gd name="connsiteY1" fmla="*/ 0 h 5721851"/>
              <a:gd name="connsiteX2" fmla="*/ 12194233 w 12222048"/>
              <a:gd name="connsiteY2" fmla="*/ 5231745 h 5721851"/>
              <a:gd name="connsiteX3" fmla="*/ 8792478 w 12222048"/>
              <a:gd name="connsiteY3" fmla="*/ 5265716 h 5721851"/>
              <a:gd name="connsiteX4" fmla="*/ 6309981 w 12222048"/>
              <a:gd name="connsiteY4" fmla="*/ 5603442 h 5721851"/>
              <a:gd name="connsiteX5" fmla="*/ 3046611 w 12222048"/>
              <a:gd name="connsiteY5" fmla="*/ 5703005 h 5721851"/>
              <a:gd name="connsiteX6" fmla="*/ 0 w 12222048"/>
              <a:gd name="connsiteY6" fmla="*/ 5261459 h 5721851"/>
              <a:gd name="connsiteX7" fmla="*/ 7479 w 12222048"/>
              <a:gd name="connsiteY7" fmla="*/ 0 h 5721851"/>
              <a:gd name="connsiteX0" fmla="*/ 7479 w 12222048"/>
              <a:gd name="connsiteY0" fmla="*/ 0 h 5722596"/>
              <a:gd name="connsiteX1" fmla="*/ 12222048 w 12222048"/>
              <a:gd name="connsiteY1" fmla="*/ 0 h 5722596"/>
              <a:gd name="connsiteX2" fmla="*/ 12194233 w 12222048"/>
              <a:gd name="connsiteY2" fmla="*/ 5231745 h 5722596"/>
              <a:gd name="connsiteX3" fmla="*/ 8792478 w 12222048"/>
              <a:gd name="connsiteY3" fmla="*/ 5265716 h 5722596"/>
              <a:gd name="connsiteX4" fmla="*/ 6309981 w 12222048"/>
              <a:gd name="connsiteY4" fmla="*/ 5603442 h 5722596"/>
              <a:gd name="connsiteX5" fmla="*/ 3046611 w 12222048"/>
              <a:gd name="connsiteY5" fmla="*/ 5703005 h 5722596"/>
              <a:gd name="connsiteX6" fmla="*/ 0 w 12222048"/>
              <a:gd name="connsiteY6" fmla="*/ 5250573 h 5722596"/>
              <a:gd name="connsiteX7" fmla="*/ 7479 w 12222048"/>
              <a:gd name="connsiteY7" fmla="*/ 0 h 5722596"/>
              <a:gd name="connsiteX0" fmla="*/ 7479 w 12222048"/>
              <a:gd name="connsiteY0" fmla="*/ 0 h 5703409"/>
              <a:gd name="connsiteX1" fmla="*/ 12222048 w 12222048"/>
              <a:gd name="connsiteY1" fmla="*/ 0 h 5703409"/>
              <a:gd name="connsiteX2" fmla="*/ 12194233 w 12222048"/>
              <a:gd name="connsiteY2" fmla="*/ 5231745 h 5703409"/>
              <a:gd name="connsiteX3" fmla="*/ 8792478 w 12222048"/>
              <a:gd name="connsiteY3" fmla="*/ 5265716 h 5703409"/>
              <a:gd name="connsiteX4" fmla="*/ 6309981 w 12222048"/>
              <a:gd name="connsiteY4" fmla="*/ 5603442 h 5703409"/>
              <a:gd name="connsiteX5" fmla="*/ 3046611 w 12222048"/>
              <a:gd name="connsiteY5" fmla="*/ 5703005 h 5703409"/>
              <a:gd name="connsiteX6" fmla="*/ 0 w 12222048"/>
              <a:gd name="connsiteY6" fmla="*/ 5250573 h 5703409"/>
              <a:gd name="connsiteX7" fmla="*/ 7479 w 12222048"/>
              <a:gd name="connsiteY7" fmla="*/ 0 h 5703409"/>
              <a:gd name="connsiteX0" fmla="*/ 7479 w 12222048"/>
              <a:gd name="connsiteY0" fmla="*/ 0 h 5709795"/>
              <a:gd name="connsiteX1" fmla="*/ 12222048 w 12222048"/>
              <a:gd name="connsiteY1" fmla="*/ 0 h 5709795"/>
              <a:gd name="connsiteX2" fmla="*/ 12194233 w 12222048"/>
              <a:gd name="connsiteY2" fmla="*/ 5231745 h 5709795"/>
              <a:gd name="connsiteX3" fmla="*/ 8792478 w 12222048"/>
              <a:gd name="connsiteY3" fmla="*/ 5265716 h 5709795"/>
              <a:gd name="connsiteX4" fmla="*/ 6309981 w 12222048"/>
              <a:gd name="connsiteY4" fmla="*/ 5603442 h 5709795"/>
              <a:gd name="connsiteX5" fmla="*/ 3046611 w 12222048"/>
              <a:gd name="connsiteY5" fmla="*/ 5703005 h 5709795"/>
              <a:gd name="connsiteX6" fmla="*/ 0 w 12222048"/>
              <a:gd name="connsiteY6" fmla="*/ 5250573 h 5709795"/>
              <a:gd name="connsiteX7" fmla="*/ 7479 w 12222048"/>
              <a:gd name="connsiteY7" fmla="*/ 0 h 5709795"/>
              <a:gd name="connsiteX0" fmla="*/ 7479 w 12222048"/>
              <a:gd name="connsiteY0" fmla="*/ 0 h 5720472"/>
              <a:gd name="connsiteX1" fmla="*/ 12222048 w 12222048"/>
              <a:gd name="connsiteY1" fmla="*/ 0 h 5720472"/>
              <a:gd name="connsiteX2" fmla="*/ 12194233 w 12222048"/>
              <a:gd name="connsiteY2" fmla="*/ 5231745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17046"/>
              <a:gd name="connsiteX1" fmla="*/ 12222048 w 12222048"/>
              <a:gd name="connsiteY1" fmla="*/ 0 h 5717046"/>
              <a:gd name="connsiteX2" fmla="*/ 12194233 w 12222048"/>
              <a:gd name="connsiteY2" fmla="*/ 5231745 h 5717046"/>
              <a:gd name="connsiteX3" fmla="*/ 8792478 w 12222048"/>
              <a:gd name="connsiteY3" fmla="*/ 5265716 h 5717046"/>
              <a:gd name="connsiteX4" fmla="*/ 6348081 w 12222048"/>
              <a:gd name="connsiteY4" fmla="*/ 5592557 h 5717046"/>
              <a:gd name="connsiteX5" fmla="*/ 3046611 w 12222048"/>
              <a:gd name="connsiteY5" fmla="*/ 5703005 h 5717046"/>
              <a:gd name="connsiteX6" fmla="*/ 0 w 12222048"/>
              <a:gd name="connsiteY6" fmla="*/ 5250573 h 5717046"/>
              <a:gd name="connsiteX7" fmla="*/ 7479 w 12222048"/>
              <a:gd name="connsiteY7" fmla="*/ 0 h 5717046"/>
              <a:gd name="connsiteX0" fmla="*/ 7479 w 12222048"/>
              <a:gd name="connsiteY0" fmla="*/ 0 h 5720472"/>
              <a:gd name="connsiteX1" fmla="*/ 12222048 w 12222048"/>
              <a:gd name="connsiteY1" fmla="*/ 0 h 5720472"/>
              <a:gd name="connsiteX2" fmla="*/ 12194233 w 12222048"/>
              <a:gd name="connsiteY2" fmla="*/ 5231745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20472"/>
              <a:gd name="connsiteX1" fmla="*/ 12222048 w 12222048"/>
              <a:gd name="connsiteY1" fmla="*/ 0 h 5720472"/>
              <a:gd name="connsiteX2" fmla="*/ 12194233 w 12222048"/>
              <a:gd name="connsiteY2" fmla="*/ 5231745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20472"/>
              <a:gd name="connsiteX1" fmla="*/ 12222048 w 12222048"/>
              <a:gd name="connsiteY1" fmla="*/ 0 h 5720472"/>
              <a:gd name="connsiteX2" fmla="*/ 12194233 w 12222048"/>
              <a:gd name="connsiteY2" fmla="*/ 5220859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20472"/>
              <a:gd name="connsiteX1" fmla="*/ 12222048 w 12222048"/>
              <a:gd name="connsiteY1" fmla="*/ 0 h 5720472"/>
              <a:gd name="connsiteX2" fmla="*/ 12194233 w 12222048"/>
              <a:gd name="connsiteY2" fmla="*/ 5220859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20472"/>
              <a:gd name="connsiteX1" fmla="*/ 12222048 w 12222048"/>
              <a:gd name="connsiteY1" fmla="*/ 0 h 5720472"/>
              <a:gd name="connsiteX2" fmla="*/ 12194233 w 12222048"/>
              <a:gd name="connsiteY2" fmla="*/ 5220859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26732"/>
              <a:gd name="connsiteX1" fmla="*/ 12222048 w 12222048"/>
              <a:gd name="connsiteY1" fmla="*/ 0 h 5726732"/>
              <a:gd name="connsiteX2" fmla="*/ 12194233 w 12222048"/>
              <a:gd name="connsiteY2" fmla="*/ 5220859 h 5726732"/>
              <a:gd name="connsiteX3" fmla="*/ 8792478 w 12222048"/>
              <a:gd name="connsiteY3" fmla="*/ 5265716 h 5726732"/>
              <a:gd name="connsiteX4" fmla="*/ 6348081 w 12222048"/>
              <a:gd name="connsiteY4" fmla="*/ 5592557 h 5726732"/>
              <a:gd name="connsiteX5" fmla="*/ 2880356 w 12222048"/>
              <a:gd name="connsiteY5" fmla="*/ 5709933 h 5726732"/>
              <a:gd name="connsiteX6" fmla="*/ 0 w 12222048"/>
              <a:gd name="connsiteY6" fmla="*/ 5250573 h 5726732"/>
              <a:gd name="connsiteX7" fmla="*/ 7479 w 12222048"/>
              <a:gd name="connsiteY7" fmla="*/ 0 h 5726732"/>
              <a:gd name="connsiteX0" fmla="*/ 7479 w 12222048"/>
              <a:gd name="connsiteY0" fmla="*/ 0 h 5716338"/>
              <a:gd name="connsiteX1" fmla="*/ 12222048 w 12222048"/>
              <a:gd name="connsiteY1" fmla="*/ 0 h 5716338"/>
              <a:gd name="connsiteX2" fmla="*/ 12194233 w 12222048"/>
              <a:gd name="connsiteY2" fmla="*/ 5220859 h 5716338"/>
              <a:gd name="connsiteX3" fmla="*/ 8792478 w 12222048"/>
              <a:gd name="connsiteY3" fmla="*/ 5265716 h 5716338"/>
              <a:gd name="connsiteX4" fmla="*/ 6341154 w 12222048"/>
              <a:gd name="connsiteY4" fmla="*/ 5502503 h 5716338"/>
              <a:gd name="connsiteX5" fmla="*/ 2880356 w 12222048"/>
              <a:gd name="connsiteY5" fmla="*/ 5709933 h 5716338"/>
              <a:gd name="connsiteX6" fmla="*/ 0 w 12222048"/>
              <a:gd name="connsiteY6" fmla="*/ 5250573 h 5716338"/>
              <a:gd name="connsiteX7" fmla="*/ 7479 w 12222048"/>
              <a:gd name="connsiteY7" fmla="*/ 0 h 5716338"/>
              <a:gd name="connsiteX0" fmla="*/ 7479 w 12222048"/>
              <a:gd name="connsiteY0" fmla="*/ 0 h 5725565"/>
              <a:gd name="connsiteX1" fmla="*/ 12222048 w 12222048"/>
              <a:gd name="connsiteY1" fmla="*/ 0 h 5725565"/>
              <a:gd name="connsiteX2" fmla="*/ 12194233 w 12222048"/>
              <a:gd name="connsiteY2" fmla="*/ 5220859 h 5725565"/>
              <a:gd name="connsiteX3" fmla="*/ 8792478 w 12222048"/>
              <a:gd name="connsiteY3" fmla="*/ 5265716 h 5725565"/>
              <a:gd name="connsiteX4" fmla="*/ 6327299 w 12222048"/>
              <a:gd name="connsiteY4" fmla="*/ 5585631 h 5725565"/>
              <a:gd name="connsiteX5" fmla="*/ 2880356 w 12222048"/>
              <a:gd name="connsiteY5" fmla="*/ 5709933 h 5725565"/>
              <a:gd name="connsiteX6" fmla="*/ 0 w 12222048"/>
              <a:gd name="connsiteY6" fmla="*/ 5250573 h 5725565"/>
              <a:gd name="connsiteX7" fmla="*/ 7479 w 12222048"/>
              <a:gd name="connsiteY7" fmla="*/ 0 h 5725565"/>
              <a:gd name="connsiteX0" fmla="*/ 7479 w 12222048"/>
              <a:gd name="connsiteY0" fmla="*/ 0 h 5726691"/>
              <a:gd name="connsiteX1" fmla="*/ 12222048 w 12222048"/>
              <a:gd name="connsiteY1" fmla="*/ 0 h 5726691"/>
              <a:gd name="connsiteX2" fmla="*/ 12194233 w 12222048"/>
              <a:gd name="connsiteY2" fmla="*/ 5220859 h 5726691"/>
              <a:gd name="connsiteX3" fmla="*/ 8792478 w 12222048"/>
              <a:gd name="connsiteY3" fmla="*/ 5196444 h 5726691"/>
              <a:gd name="connsiteX4" fmla="*/ 6327299 w 12222048"/>
              <a:gd name="connsiteY4" fmla="*/ 5585631 h 5726691"/>
              <a:gd name="connsiteX5" fmla="*/ 2880356 w 12222048"/>
              <a:gd name="connsiteY5" fmla="*/ 5709933 h 5726691"/>
              <a:gd name="connsiteX6" fmla="*/ 0 w 12222048"/>
              <a:gd name="connsiteY6" fmla="*/ 5250573 h 5726691"/>
              <a:gd name="connsiteX7" fmla="*/ 7479 w 12222048"/>
              <a:gd name="connsiteY7" fmla="*/ 0 h 5726691"/>
              <a:gd name="connsiteX0" fmla="*/ 7479 w 12222048"/>
              <a:gd name="connsiteY0" fmla="*/ 0 h 5725889"/>
              <a:gd name="connsiteX1" fmla="*/ 12222048 w 12222048"/>
              <a:gd name="connsiteY1" fmla="*/ 0 h 5725889"/>
              <a:gd name="connsiteX2" fmla="*/ 12194233 w 12222048"/>
              <a:gd name="connsiteY2" fmla="*/ 5220859 h 5725889"/>
              <a:gd name="connsiteX3" fmla="*/ 8799405 w 12222048"/>
              <a:gd name="connsiteY3" fmla="*/ 5244935 h 5725889"/>
              <a:gd name="connsiteX4" fmla="*/ 6327299 w 12222048"/>
              <a:gd name="connsiteY4" fmla="*/ 5585631 h 5725889"/>
              <a:gd name="connsiteX5" fmla="*/ 2880356 w 12222048"/>
              <a:gd name="connsiteY5" fmla="*/ 5709933 h 5725889"/>
              <a:gd name="connsiteX6" fmla="*/ 0 w 12222048"/>
              <a:gd name="connsiteY6" fmla="*/ 5250573 h 5725889"/>
              <a:gd name="connsiteX7" fmla="*/ 7479 w 12222048"/>
              <a:gd name="connsiteY7" fmla="*/ 0 h 5725889"/>
              <a:gd name="connsiteX0" fmla="*/ 7479 w 12222048"/>
              <a:gd name="connsiteY0" fmla="*/ 0 h 5725889"/>
              <a:gd name="connsiteX1" fmla="*/ 12222048 w 12222048"/>
              <a:gd name="connsiteY1" fmla="*/ 0 h 5725889"/>
              <a:gd name="connsiteX2" fmla="*/ 12194233 w 12222048"/>
              <a:gd name="connsiteY2" fmla="*/ 5220859 h 5725889"/>
              <a:gd name="connsiteX3" fmla="*/ 8799405 w 12222048"/>
              <a:gd name="connsiteY3" fmla="*/ 5244935 h 5725889"/>
              <a:gd name="connsiteX4" fmla="*/ 6327299 w 12222048"/>
              <a:gd name="connsiteY4" fmla="*/ 5585631 h 5725889"/>
              <a:gd name="connsiteX5" fmla="*/ 2880356 w 12222048"/>
              <a:gd name="connsiteY5" fmla="*/ 5709933 h 5725889"/>
              <a:gd name="connsiteX6" fmla="*/ 0 w 12222048"/>
              <a:gd name="connsiteY6" fmla="*/ 5250573 h 5725889"/>
              <a:gd name="connsiteX7" fmla="*/ 7479 w 12222048"/>
              <a:gd name="connsiteY7" fmla="*/ 0 h 5725889"/>
              <a:gd name="connsiteX0" fmla="*/ 7479 w 12222048"/>
              <a:gd name="connsiteY0" fmla="*/ 0 h 5725565"/>
              <a:gd name="connsiteX1" fmla="*/ 12222048 w 12222048"/>
              <a:gd name="connsiteY1" fmla="*/ 0 h 5725565"/>
              <a:gd name="connsiteX2" fmla="*/ 12194233 w 12222048"/>
              <a:gd name="connsiteY2" fmla="*/ 5220859 h 5725565"/>
              <a:gd name="connsiteX3" fmla="*/ 8792478 w 12222048"/>
              <a:gd name="connsiteY3" fmla="*/ 5265717 h 5725565"/>
              <a:gd name="connsiteX4" fmla="*/ 6327299 w 12222048"/>
              <a:gd name="connsiteY4" fmla="*/ 5585631 h 5725565"/>
              <a:gd name="connsiteX5" fmla="*/ 2880356 w 12222048"/>
              <a:gd name="connsiteY5" fmla="*/ 5709933 h 5725565"/>
              <a:gd name="connsiteX6" fmla="*/ 0 w 12222048"/>
              <a:gd name="connsiteY6" fmla="*/ 5250573 h 5725565"/>
              <a:gd name="connsiteX7" fmla="*/ 7479 w 12222048"/>
              <a:gd name="connsiteY7" fmla="*/ 0 h 5725565"/>
              <a:gd name="connsiteX0" fmla="*/ 13054 w 12227623"/>
              <a:gd name="connsiteY0" fmla="*/ 0 h 5724862"/>
              <a:gd name="connsiteX1" fmla="*/ 12227623 w 12227623"/>
              <a:gd name="connsiteY1" fmla="*/ 0 h 5724862"/>
              <a:gd name="connsiteX2" fmla="*/ 12199808 w 12227623"/>
              <a:gd name="connsiteY2" fmla="*/ 5220859 h 5724862"/>
              <a:gd name="connsiteX3" fmla="*/ 8798053 w 12227623"/>
              <a:gd name="connsiteY3" fmla="*/ 5265717 h 5724862"/>
              <a:gd name="connsiteX4" fmla="*/ 6332874 w 12227623"/>
              <a:gd name="connsiteY4" fmla="*/ 5585631 h 5724862"/>
              <a:gd name="connsiteX5" fmla="*/ 2885931 w 12227623"/>
              <a:gd name="connsiteY5" fmla="*/ 5709933 h 5724862"/>
              <a:gd name="connsiteX6" fmla="*/ 0 w 12227623"/>
              <a:gd name="connsiteY6" fmla="*/ 5261724 h 5724862"/>
              <a:gd name="connsiteX7" fmla="*/ 13054 w 12227623"/>
              <a:gd name="connsiteY7" fmla="*/ 0 h 5724862"/>
              <a:gd name="connsiteX0" fmla="*/ 13054 w 12227623"/>
              <a:gd name="connsiteY0" fmla="*/ 0 h 5726504"/>
              <a:gd name="connsiteX1" fmla="*/ 12227623 w 12227623"/>
              <a:gd name="connsiteY1" fmla="*/ 0 h 5726504"/>
              <a:gd name="connsiteX2" fmla="*/ 12199808 w 12227623"/>
              <a:gd name="connsiteY2" fmla="*/ 5220859 h 5726504"/>
              <a:gd name="connsiteX3" fmla="*/ 8798053 w 12227623"/>
              <a:gd name="connsiteY3" fmla="*/ 5265717 h 5726504"/>
              <a:gd name="connsiteX4" fmla="*/ 6332874 w 12227623"/>
              <a:gd name="connsiteY4" fmla="*/ 5585631 h 5726504"/>
              <a:gd name="connsiteX5" fmla="*/ 2885931 w 12227623"/>
              <a:gd name="connsiteY5" fmla="*/ 5709933 h 5726504"/>
              <a:gd name="connsiteX6" fmla="*/ 0 w 12227623"/>
              <a:gd name="connsiteY6" fmla="*/ 5261724 h 5726504"/>
              <a:gd name="connsiteX7" fmla="*/ 13054 w 12227623"/>
              <a:gd name="connsiteY7" fmla="*/ 0 h 5726504"/>
              <a:gd name="connsiteX0" fmla="*/ 13054 w 12227623"/>
              <a:gd name="connsiteY0" fmla="*/ 0 h 5726504"/>
              <a:gd name="connsiteX1" fmla="*/ 12227623 w 12227623"/>
              <a:gd name="connsiteY1" fmla="*/ 0 h 5726504"/>
              <a:gd name="connsiteX2" fmla="*/ 12199808 w 12227623"/>
              <a:gd name="connsiteY2" fmla="*/ 5220859 h 5726504"/>
              <a:gd name="connsiteX3" fmla="*/ 8798053 w 12227623"/>
              <a:gd name="connsiteY3" fmla="*/ 5265717 h 5726504"/>
              <a:gd name="connsiteX4" fmla="*/ 6332874 w 12227623"/>
              <a:gd name="connsiteY4" fmla="*/ 5585631 h 5726504"/>
              <a:gd name="connsiteX5" fmla="*/ 2885931 w 12227623"/>
              <a:gd name="connsiteY5" fmla="*/ 5709933 h 5726504"/>
              <a:gd name="connsiteX6" fmla="*/ 0 w 12227623"/>
              <a:gd name="connsiteY6" fmla="*/ 5261724 h 5726504"/>
              <a:gd name="connsiteX7" fmla="*/ 13054 w 12227623"/>
              <a:gd name="connsiteY7" fmla="*/ 0 h 5726504"/>
              <a:gd name="connsiteX0" fmla="*/ 13054 w 12227623"/>
              <a:gd name="connsiteY0" fmla="*/ 0 h 5713374"/>
              <a:gd name="connsiteX1" fmla="*/ 12227623 w 12227623"/>
              <a:gd name="connsiteY1" fmla="*/ 0 h 5713374"/>
              <a:gd name="connsiteX2" fmla="*/ 12199808 w 12227623"/>
              <a:gd name="connsiteY2" fmla="*/ 5220859 h 5713374"/>
              <a:gd name="connsiteX3" fmla="*/ 8798053 w 12227623"/>
              <a:gd name="connsiteY3" fmla="*/ 5265717 h 5713374"/>
              <a:gd name="connsiteX4" fmla="*/ 6326248 w 12227623"/>
              <a:gd name="connsiteY4" fmla="*/ 5453109 h 5713374"/>
              <a:gd name="connsiteX5" fmla="*/ 2885931 w 12227623"/>
              <a:gd name="connsiteY5" fmla="*/ 5709933 h 5713374"/>
              <a:gd name="connsiteX6" fmla="*/ 0 w 12227623"/>
              <a:gd name="connsiteY6" fmla="*/ 5261724 h 5713374"/>
              <a:gd name="connsiteX7" fmla="*/ 13054 w 12227623"/>
              <a:gd name="connsiteY7" fmla="*/ 0 h 5713374"/>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7016"/>
              <a:gd name="connsiteX1" fmla="*/ 12227623 w 12227623"/>
              <a:gd name="connsiteY1" fmla="*/ 0 h 5727016"/>
              <a:gd name="connsiteX2" fmla="*/ 12199808 w 12227623"/>
              <a:gd name="connsiteY2" fmla="*/ 5220859 h 5727016"/>
              <a:gd name="connsiteX3" fmla="*/ 8804679 w 12227623"/>
              <a:gd name="connsiteY3" fmla="*/ 5272343 h 5727016"/>
              <a:gd name="connsiteX4" fmla="*/ 6213604 w 12227623"/>
              <a:gd name="connsiteY4" fmla="*/ 5598882 h 5727016"/>
              <a:gd name="connsiteX5" fmla="*/ 2885931 w 12227623"/>
              <a:gd name="connsiteY5" fmla="*/ 5709933 h 5727016"/>
              <a:gd name="connsiteX6" fmla="*/ 0 w 12227623"/>
              <a:gd name="connsiteY6" fmla="*/ 5261724 h 5727016"/>
              <a:gd name="connsiteX7" fmla="*/ 13054 w 12227623"/>
              <a:gd name="connsiteY7" fmla="*/ 0 h 5727016"/>
              <a:gd name="connsiteX0" fmla="*/ 13054 w 12227623"/>
              <a:gd name="connsiteY0" fmla="*/ 0 h 5729371"/>
              <a:gd name="connsiteX1" fmla="*/ 12227623 w 12227623"/>
              <a:gd name="connsiteY1" fmla="*/ 0 h 5729371"/>
              <a:gd name="connsiteX2" fmla="*/ 12199808 w 12227623"/>
              <a:gd name="connsiteY2" fmla="*/ 5220859 h 5729371"/>
              <a:gd name="connsiteX3" fmla="*/ 8804679 w 12227623"/>
              <a:gd name="connsiteY3" fmla="*/ 5272343 h 5729371"/>
              <a:gd name="connsiteX4" fmla="*/ 6213604 w 12227623"/>
              <a:gd name="connsiteY4" fmla="*/ 5598882 h 5729371"/>
              <a:gd name="connsiteX5" fmla="*/ 2885931 w 12227623"/>
              <a:gd name="connsiteY5" fmla="*/ 5709933 h 5729371"/>
              <a:gd name="connsiteX6" fmla="*/ 0 w 12227623"/>
              <a:gd name="connsiteY6" fmla="*/ 5261724 h 5729371"/>
              <a:gd name="connsiteX7" fmla="*/ 13054 w 12227623"/>
              <a:gd name="connsiteY7" fmla="*/ 0 h 5729371"/>
              <a:gd name="connsiteX0" fmla="*/ 13054 w 12227623"/>
              <a:gd name="connsiteY0" fmla="*/ 0 h 5729371"/>
              <a:gd name="connsiteX1" fmla="*/ 12227623 w 12227623"/>
              <a:gd name="connsiteY1" fmla="*/ 0 h 5729371"/>
              <a:gd name="connsiteX2" fmla="*/ 12199808 w 12227623"/>
              <a:gd name="connsiteY2" fmla="*/ 5220859 h 5729371"/>
              <a:gd name="connsiteX3" fmla="*/ 8804679 w 12227623"/>
              <a:gd name="connsiteY3" fmla="*/ 5272343 h 5729371"/>
              <a:gd name="connsiteX4" fmla="*/ 6213604 w 12227623"/>
              <a:gd name="connsiteY4" fmla="*/ 5598882 h 5729371"/>
              <a:gd name="connsiteX5" fmla="*/ 2885931 w 12227623"/>
              <a:gd name="connsiteY5" fmla="*/ 5709933 h 5729371"/>
              <a:gd name="connsiteX6" fmla="*/ 0 w 12227623"/>
              <a:gd name="connsiteY6" fmla="*/ 5261724 h 5729371"/>
              <a:gd name="connsiteX7" fmla="*/ 13054 w 12227623"/>
              <a:gd name="connsiteY7" fmla="*/ 0 h 5729371"/>
              <a:gd name="connsiteX0" fmla="*/ 13054 w 12227623"/>
              <a:gd name="connsiteY0" fmla="*/ 0 h 5729371"/>
              <a:gd name="connsiteX1" fmla="*/ 12227623 w 12227623"/>
              <a:gd name="connsiteY1" fmla="*/ 0 h 5729371"/>
              <a:gd name="connsiteX2" fmla="*/ 12186556 w 12227623"/>
              <a:gd name="connsiteY2" fmla="*/ 5227485 h 5729371"/>
              <a:gd name="connsiteX3" fmla="*/ 8804679 w 12227623"/>
              <a:gd name="connsiteY3" fmla="*/ 5272343 h 5729371"/>
              <a:gd name="connsiteX4" fmla="*/ 6213604 w 12227623"/>
              <a:gd name="connsiteY4" fmla="*/ 5598882 h 5729371"/>
              <a:gd name="connsiteX5" fmla="*/ 2885931 w 12227623"/>
              <a:gd name="connsiteY5" fmla="*/ 5709933 h 5729371"/>
              <a:gd name="connsiteX6" fmla="*/ 0 w 12227623"/>
              <a:gd name="connsiteY6" fmla="*/ 5261724 h 5729371"/>
              <a:gd name="connsiteX7" fmla="*/ 13054 w 12227623"/>
              <a:gd name="connsiteY7" fmla="*/ 0 h 5729371"/>
              <a:gd name="connsiteX0" fmla="*/ 13054 w 12227623"/>
              <a:gd name="connsiteY0" fmla="*/ 0 h 5729371"/>
              <a:gd name="connsiteX1" fmla="*/ 12227623 w 12227623"/>
              <a:gd name="connsiteY1" fmla="*/ 0 h 5729371"/>
              <a:gd name="connsiteX2" fmla="*/ 12186556 w 12227623"/>
              <a:gd name="connsiteY2" fmla="*/ 5227485 h 5729371"/>
              <a:gd name="connsiteX3" fmla="*/ 8804679 w 12227623"/>
              <a:gd name="connsiteY3" fmla="*/ 5272343 h 5729371"/>
              <a:gd name="connsiteX4" fmla="*/ 6213604 w 12227623"/>
              <a:gd name="connsiteY4" fmla="*/ 5598882 h 5729371"/>
              <a:gd name="connsiteX5" fmla="*/ 2885931 w 12227623"/>
              <a:gd name="connsiteY5" fmla="*/ 5709933 h 5729371"/>
              <a:gd name="connsiteX6" fmla="*/ 0 w 12227623"/>
              <a:gd name="connsiteY6" fmla="*/ 5261724 h 5729371"/>
              <a:gd name="connsiteX7" fmla="*/ 13054 w 12227623"/>
              <a:gd name="connsiteY7" fmla="*/ 0 h 5729371"/>
              <a:gd name="connsiteX0" fmla="*/ 13054 w 12227623"/>
              <a:gd name="connsiteY0" fmla="*/ 0 h 5729371"/>
              <a:gd name="connsiteX1" fmla="*/ 12227623 w 12227623"/>
              <a:gd name="connsiteY1" fmla="*/ 0 h 5729371"/>
              <a:gd name="connsiteX2" fmla="*/ 12186556 w 12227623"/>
              <a:gd name="connsiteY2" fmla="*/ 5227485 h 5729371"/>
              <a:gd name="connsiteX3" fmla="*/ 8804679 w 12227623"/>
              <a:gd name="connsiteY3" fmla="*/ 5272343 h 5729371"/>
              <a:gd name="connsiteX4" fmla="*/ 6213604 w 12227623"/>
              <a:gd name="connsiteY4" fmla="*/ 5598882 h 5729371"/>
              <a:gd name="connsiteX5" fmla="*/ 2885931 w 12227623"/>
              <a:gd name="connsiteY5" fmla="*/ 5709933 h 5729371"/>
              <a:gd name="connsiteX6" fmla="*/ 0 w 12227623"/>
              <a:gd name="connsiteY6" fmla="*/ 5261724 h 5729371"/>
              <a:gd name="connsiteX7" fmla="*/ 13054 w 12227623"/>
              <a:gd name="connsiteY7" fmla="*/ 0 h 5729371"/>
              <a:gd name="connsiteX0" fmla="*/ 13054 w 12227623"/>
              <a:gd name="connsiteY0" fmla="*/ 0 h 5726783"/>
              <a:gd name="connsiteX1" fmla="*/ 12227623 w 12227623"/>
              <a:gd name="connsiteY1" fmla="*/ 0 h 5726783"/>
              <a:gd name="connsiteX2" fmla="*/ 12186556 w 12227623"/>
              <a:gd name="connsiteY2" fmla="*/ 5227485 h 5726783"/>
              <a:gd name="connsiteX3" fmla="*/ 8811305 w 12227623"/>
              <a:gd name="connsiteY3" fmla="*/ 5285595 h 5726783"/>
              <a:gd name="connsiteX4" fmla="*/ 6213604 w 12227623"/>
              <a:gd name="connsiteY4" fmla="*/ 5598882 h 5726783"/>
              <a:gd name="connsiteX5" fmla="*/ 2885931 w 12227623"/>
              <a:gd name="connsiteY5" fmla="*/ 5709933 h 5726783"/>
              <a:gd name="connsiteX6" fmla="*/ 0 w 12227623"/>
              <a:gd name="connsiteY6" fmla="*/ 5261724 h 5726783"/>
              <a:gd name="connsiteX7" fmla="*/ 13054 w 12227623"/>
              <a:gd name="connsiteY7" fmla="*/ 0 h 5726783"/>
              <a:gd name="connsiteX0" fmla="*/ 13054 w 12227623"/>
              <a:gd name="connsiteY0" fmla="*/ 0 h 5726783"/>
              <a:gd name="connsiteX1" fmla="*/ 12227623 w 12227623"/>
              <a:gd name="connsiteY1" fmla="*/ 0 h 5726783"/>
              <a:gd name="connsiteX2" fmla="*/ 12186556 w 12227623"/>
              <a:gd name="connsiteY2" fmla="*/ 5227485 h 5726783"/>
              <a:gd name="connsiteX3" fmla="*/ 8811305 w 12227623"/>
              <a:gd name="connsiteY3" fmla="*/ 5285595 h 5726783"/>
              <a:gd name="connsiteX4" fmla="*/ 6213604 w 12227623"/>
              <a:gd name="connsiteY4" fmla="*/ 5598882 h 5726783"/>
              <a:gd name="connsiteX5" fmla="*/ 2885931 w 12227623"/>
              <a:gd name="connsiteY5" fmla="*/ 5709933 h 5726783"/>
              <a:gd name="connsiteX6" fmla="*/ 0 w 12227623"/>
              <a:gd name="connsiteY6" fmla="*/ 5261724 h 5726783"/>
              <a:gd name="connsiteX7" fmla="*/ 13054 w 12227623"/>
              <a:gd name="connsiteY7" fmla="*/ 0 h 5726783"/>
              <a:gd name="connsiteX0" fmla="*/ 41 w 12214610"/>
              <a:gd name="connsiteY0" fmla="*/ 0 h 5725488"/>
              <a:gd name="connsiteX1" fmla="*/ 12214610 w 12214610"/>
              <a:gd name="connsiteY1" fmla="*/ 0 h 5725488"/>
              <a:gd name="connsiteX2" fmla="*/ 12173543 w 12214610"/>
              <a:gd name="connsiteY2" fmla="*/ 5227485 h 5725488"/>
              <a:gd name="connsiteX3" fmla="*/ 8798292 w 12214610"/>
              <a:gd name="connsiteY3" fmla="*/ 5285595 h 5725488"/>
              <a:gd name="connsiteX4" fmla="*/ 6200591 w 12214610"/>
              <a:gd name="connsiteY4" fmla="*/ 5598882 h 5725488"/>
              <a:gd name="connsiteX5" fmla="*/ 2872918 w 12214610"/>
              <a:gd name="connsiteY5" fmla="*/ 5709933 h 5725488"/>
              <a:gd name="connsiteX6" fmla="*/ 6865 w 12214610"/>
              <a:gd name="connsiteY6" fmla="*/ 5281602 h 5725488"/>
              <a:gd name="connsiteX7" fmla="*/ 41 w 12214610"/>
              <a:gd name="connsiteY7" fmla="*/ 0 h 5725488"/>
              <a:gd name="connsiteX0" fmla="*/ 41 w 12214610"/>
              <a:gd name="connsiteY0" fmla="*/ 0 h 5725488"/>
              <a:gd name="connsiteX1" fmla="*/ 12214610 w 12214610"/>
              <a:gd name="connsiteY1" fmla="*/ 0 h 5725488"/>
              <a:gd name="connsiteX2" fmla="*/ 12173543 w 12214610"/>
              <a:gd name="connsiteY2" fmla="*/ 5227485 h 5725488"/>
              <a:gd name="connsiteX3" fmla="*/ 8798292 w 12214610"/>
              <a:gd name="connsiteY3" fmla="*/ 5285595 h 5725488"/>
              <a:gd name="connsiteX4" fmla="*/ 6200591 w 12214610"/>
              <a:gd name="connsiteY4" fmla="*/ 5598882 h 5725488"/>
              <a:gd name="connsiteX5" fmla="*/ 2872918 w 12214610"/>
              <a:gd name="connsiteY5" fmla="*/ 5709933 h 5725488"/>
              <a:gd name="connsiteX6" fmla="*/ 6865 w 12214610"/>
              <a:gd name="connsiteY6" fmla="*/ 5281602 h 5725488"/>
              <a:gd name="connsiteX7" fmla="*/ 41 w 12214610"/>
              <a:gd name="connsiteY7" fmla="*/ 0 h 5725488"/>
              <a:gd name="connsiteX0" fmla="*/ 175 w 12214744"/>
              <a:gd name="connsiteY0" fmla="*/ 0 h 5725918"/>
              <a:gd name="connsiteX1" fmla="*/ 12214744 w 12214744"/>
              <a:gd name="connsiteY1" fmla="*/ 0 h 5725918"/>
              <a:gd name="connsiteX2" fmla="*/ 12173677 w 12214744"/>
              <a:gd name="connsiteY2" fmla="*/ 5227485 h 5725918"/>
              <a:gd name="connsiteX3" fmla="*/ 8798426 w 12214744"/>
              <a:gd name="connsiteY3" fmla="*/ 5285595 h 5725918"/>
              <a:gd name="connsiteX4" fmla="*/ 6200725 w 12214744"/>
              <a:gd name="connsiteY4" fmla="*/ 5598882 h 5725918"/>
              <a:gd name="connsiteX5" fmla="*/ 2873052 w 12214744"/>
              <a:gd name="connsiteY5" fmla="*/ 5709933 h 5725918"/>
              <a:gd name="connsiteX6" fmla="*/ 373 w 12214744"/>
              <a:gd name="connsiteY6" fmla="*/ 5274976 h 5725918"/>
              <a:gd name="connsiteX7" fmla="*/ 175 w 12214744"/>
              <a:gd name="connsiteY7" fmla="*/ 0 h 5725918"/>
              <a:gd name="connsiteX0" fmla="*/ 175 w 12214744"/>
              <a:gd name="connsiteY0" fmla="*/ 0 h 5725918"/>
              <a:gd name="connsiteX1" fmla="*/ 12214744 w 12214744"/>
              <a:gd name="connsiteY1" fmla="*/ 0 h 5725918"/>
              <a:gd name="connsiteX2" fmla="*/ 12173677 w 12214744"/>
              <a:gd name="connsiteY2" fmla="*/ 5227485 h 5725918"/>
              <a:gd name="connsiteX3" fmla="*/ 8798426 w 12214744"/>
              <a:gd name="connsiteY3" fmla="*/ 5285595 h 5725918"/>
              <a:gd name="connsiteX4" fmla="*/ 6200725 w 12214744"/>
              <a:gd name="connsiteY4" fmla="*/ 5598882 h 5725918"/>
              <a:gd name="connsiteX5" fmla="*/ 2873052 w 12214744"/>
              <a:gd name="connsiteY5" fmla="*/ 5709933 h 5725918"/>
              <a:gd name="connsiteX6" fmla="*/ 373 w 12214744"/>
              <a:gd name="connsiteY6" fmla="*/ 5274976 h 5725918"/>
              <a:gd name="connsiteX7" fmla="*/ 175 w 12214744"/>
              <a:gd name="connsiteY7" fmla="*/ 0 h 5725918"/>
              <a:gd name="connsiteX0" fmla="*/ 175 w 12214744"/>
              <a:gd name="connsiteY0" fmla="*/ 0 h 5729038"/>
              <a:gd name="connsiteX1" fmla="*/ 12214744 w 12214744"/>
              <a:gd name="connsiteY1" fmla="*/ 0 h 5729038"/>
              <a:gd name="connsiteX2" fmla="*/ 12173677 w 12214744"/>
              <a:gd name="connsiteY2" fmla="*/ 5227485 h 5729038"/>
              <a:gd name="connsiteX3" fmla="*/ 8798426 w 12214744"/>
              <a:gd name="connsiteY3" fmla="*/ 5285595 h 5729038"/>
              <a:gd name="connsiteX4" fmla="*/ 6200725 w 12214744"/>
              <a:gd name="connsiteY4" fmla="*/ 5598882 h 5729038"/>
              <a:gd name="connsiteX5" fmla="*/ 2873052 w 12214744"/>
              <a:gd name="connsiteY5" fmla="*/ 5709933 h 5729038"/>
              <a:gd name="connsiteX6" fmla="*/ 373 w 12214744"/>
              <a:gd name="connsiteY6" fmla="*/ 5274976 h 5729038"/>
              <a:gd name="connsiteX7" fmla="*/ 175 w 12214744"/>
              <a:gd name="connsiteY7" fmla="*/ 0 h 5729038"/>
              <a:gd name="connsiteX0" fmla="*/ 175 w 12214744"/>
              <a:gd name="connsiteY0" fmla="*/ 0 h 5729038"/>
              <a:gd name="connsiteX1" fmla="*/ 12214744 w 12214744"/>
              <a:gd name="connsiteY1" fmla="*/ 0 h 5729038"/>
              <a:gd name="connsiteX2" fmla="*/ 12200181 w 12214744"/>
              <a:gd name="connsiteY2" fmla="*/ 5234111 h 5729038"/>
              <a:gd name="connsiteX3" fmla="*/ 8798426 w 12214744"/>
              <a:gd name="connsiteY3" fmla="*/ 5285595 h 5729038"/>
              <a:gd name="connsiteX4" fmla="*/ 6200725 w 12214744"/>
              <a:gd name="connsiteY4" fmla="*/ 5598882 h 5729038"/>
              <a:gd name="connsiteX5" fmla="*/ 2873052 w 12214744"/>
              <a:gd name="connsiteY5" fmla="*/ 5709933 h 5729038"/>
              <a:gd name="connsiteX6" fmla="*/ 373 w 12214744"/>
              <a:gd name="connsiteY6" fmla="*/ 5274976 h 5729038"/>
              <a:gd name="connsiteX7" fmla="*/ 175 w 12214744"/>
              <a:gd name="connsiteY7" fmla="*/ 0 h 5729038"/>
              <a:gd name="connsiteX0" fmla="*/ 175 w 12214744"/>
              <a:gd name="connsiteY0" fmla="*/ 0 h 5729038"/>
              <a:gd name="connsiteX1" fmla="*/ 12214744 w 12214744"/>
              <a:gd name="connsiteY1" fmla="*/ 0 h 5729038"/>
              <a:gd name="connsiteX2" fmla="*/ 12200181 w 12214744"/>
              <a:gd name="connsiteY2" fmla="*/ 5234111 h 5729038"/>
              <a:gd name="connsiteX3" fmla="*/ 8798426 w 12214744"/>
              <a:gd name="connsiteY3" fmla="*/ 5285595 h 5729038"/>
              <a:gd name="connsiteX4" fmla="*/ 6200725 w 12214744"/>
              <a:gd name="connsiteY4" fmla="*/ 5598882 h 5729038"/>
              <a:gd name="connsiteX5" fmla="*/ 2873052 w 12214744"/>
              <a:gd name="connsiteY5" fmla="*/ 5709933 h 5729038"/>
              <a:gd name="connsiteX6" fmla="*/ 373 w 12214744"/>
              <a:gd name="connsiteY6" fmla="*/ 5274976 h 5729038"/>
              <a:gd name="connsiteX7" fmla="*/ 175 w 12214744"/>
              <a:gd name="connsiteY7" fmla="*/ 0 h 5729038"/>
              <a:gd name="connsiteX0" fmla="*/ 175 w 12214744"/>
              <a:gd name="connsiteY0" fmla="*/ 0 h 5728454"/>
              <a:gd name="connsiteX1" fmla="*/ 12214744 w 12214744"/>
              <a:gd name="connsiteY1" fmla="*/ 0 h 5728454"/>
              <a:gd name="connsiteX2" fmla="*/ 12200181 w 12214744"/>
              <a:gd name="connsiteY2" fmla="*/ 5234111 h 5728454"/>
              <a:gd name="connsiteX3" fmla="*/ 8752044 w 12214744"/>
              <a:gd name="connsiteY3" fmla="*/ 5153073 h 5728454"/>
              <a:gd name="connsiteX4" fmla="*/ 6200725 w 12214744"/>
              <a:gd name="connsiteY4" fmla="*/ 5598882 h 5728454"/>
              <a:gd name="connsiteX5" fmla="*/ 2873052 w 12214744"/>
              <a:gd name="connsiteY5" fmla="*/ 5709933 h 5728454"/>
              <a:gd name="connsiteX6" fmla="*/ 373 w 12214744"/>
              <a:gd name="connsiteY6" fmla="*/ 5274976 h 5728454"/>
              <a:gd name="connsiteX7" fmla="*/ 175 w 12214744"/>
              <a:gd name="connsiteY7" fmla="*/ 0 h 5728454"/>
              <a:gd name="connsiteX0" fmla="*/ 175 w 12214744"/>
              <a:gd name="connsiteY0" fmla="*/ 0 h 5726146"/>
              <a:gd name="connsiteX1" fmla="*/ 12214744 w 12214744"/>
              <a:gd name="connsiteY1" fmla="*/ 0 h 5726146"/>
              <a:gd name="connsiteX2" fmla="*/ 12200181 w 12214744"/>
              <a:gd name="connsiteY2" fmla="*/ 5234111 h 5726146"/>
              <a:gd name="connsiteX3" fmla="*/ 8785174 w 12214744"/>
              <a:gd name="connsiteY3" fmla="*/ 5272343 h 5726146"/>
              <a:gd name="connsiteX4" fmla="*/ 6200725 w 12214744"/>
              <a:gd name="connsiteY4" fmla="*/ 5598882 h 5726146"/>
              <a:gd name="connsiteX5" fmla="*/ 2873052 w 12214744"/>
              <a:gd name="connsiteY5" fmla="*/ 5709933 h 5726146"/>
              <a:gd name="connsiteX6" fmla="*/ 373 w 12214744"/>
              <a:gd name="connsiteY6" fmla="*/ 5274976 h 5726146"/>
              <a:gd name="connsiteX7" fmla="*/ 175 w 12214744"/>
              <a:gd name="connsiteY7" fmla="*/ 0 h 5726146"/>
              <a:gd name="connsiteX0" fmla="*/ 175 w 12214744"/>
              <a:gd name="connsiteY0" fmla="*/ 0 h 5726146"/>
              <a:gd name="connsiteX1" fmla="*/ 12214744 w 12214744"/>
              <a:gd name="connsiteY1" fmla="*/ 0 h 5726146"/>
              <a:gd name="connsiteX2" fmla="*/ 12200181 w 12214744"/>
              <a:gd name="connsiteY2" fmla="*/ 5234111 h 5726146"/>
              <a:gd name="connsiteX3" fmla="*/ 8785174 w 12214744"/>
              <a:gd name="connsiteY3" fmla="*/ 5272343 h 5726146"/>
              <a:gd name="connsiteX4" fmla="*/ 6200725 w 12214744"/>
              <a:gd name="connsiteY4" fmla="*/ 5598882 h 5726146"/>
              <a:gd name="connsiteX5" fmla="*/ 2873052 w 12214744"/>
              <a:gd name="connsiteY5" fmla="*/ 5709933 h 5726146"/>
              <a:gd name="connsiteX6" fmla="*/ 373 w 12214744"/>
              <a:gd name="connsiteY6" fmla="*/ 5274976 h 5726146"/>
              <a:gd name="connsiteX7" fmla="*/ 175 w 12214744"/>
              <a:gd name="connsiteY7" fmla="*/ 0 h 5726146"/>
              <a:gd name="connsiteX0" fmla="*/ 175 w 12214744"/>
              <a:gd name="connsiteY0" fmla="*/ 0 h 5729340"/>
              <a:gd name="connsiteX1" fmla="*/ 12214744 w 12214744"/>
              <a:gd name="connsiteY1" fmla="*/ 0 h 5729340"/>
              <a:gd name="connsiteX2" fmla="*/ 12200181 w 12214744"/>
              <a:gd name="connsiteY2" fmla="*/ 5234111 h 5729340"/>
              <a:gd name="connsiteX3" fmla="*/ 8785174 w 12214744"/>
              <a:gd name="connsiteY3" fmla="*/ 5272343 h 5729340"/>
              <a:gd name="connsiteX4" fmla="*/ 6200725 w 12214744"/>
              <a:gd name="connsiteY4" fmla="*/ 5598882 h 5729340"/>
              <a:gd name="connsiteX5" fmla="*/ 2873052 w 12214744"/>
              <a:gd name="connsiteY5" fmla="*/ 5709933 h 5729340"/>
              <a:gd name="connsiteX6" fmla="*/ 373 w 12214744"/>
              <a:gd name="connsiteY6" fmla="*/ 5274976 h 5729340"/>
              <a:gd name="connsiteX7" fmla="*/ 175 w 12214744"/>
              <a:gd name="connsiteY7" fmla="*/ 0 h 5729340"/>
              <a:gd name="connsiteX0" fmla="*/ 24 w 12226949"/>
              <a:gd name="connsiteY0" fmla="*/ 0 h 6100043"/>
              <a:gd name="connsiteX1" fmla="*/ 12226949 w 12226949"/>
              <a:gd name="connsiteY1" fmla="*/ 370703 h 6100043"/>
              <a:gd name="connsiteX2" fmla="*/ 12212386 w 12226949"/>
              <a:gd name="connsiteY2" fmla="*/ 5604814 h 6100043"/>
              <a:gd name="connsiteX3" fmla="*/ 8797379 w 12226949"/>
              <a:gd name="connsiteY3" fmla="*/ 5643046 h 6100043"/>
              <a:gd name="connsiteX4" fmla="*/ 6212930 w 12226949"/>
              <a:gd name="connsiteY4" fmla="*/ 5969585 h 6100043"/>
              <a:gd name="connsiteX5" fmla="*/ 2885257 w 12226949"/>
              <a:gd name="connsiteY5" fmla="*/ 6080636 h 6100043"/>
              <a:gd name="connsiteX6" fmla="*/ 12578 w 12226949"/>
              <a:gd name="connsiteY6" fmla="*/ 5645679 h 6100043"/>
              <a:gd name="connsiteX7" fmla="*/ 24 w 12226949"/>
              <a:gd name="connsiteY7" fmla="*/ 0 h 6100043"/>
              <a:gd name="connsiteX0" fmla="*/ 24 w 12226949"/>
              <a:gd name="connsiteY0" fmla="*/ 0 h 6100043"/>
              <a:gd name="connsiteX1" fmla="*/ 12226949 w 12226949"/>
              <a:gd name="connsiteY1" fmla="*/ 24714 h 6100043"/>
              <a:gd name="connsiteX2" fmla="*/ 12212386 w 12226949"/>
              <a:gd name="connsiteY2" fmla="*/ 5604814 h 6100043"/>
              <a:gd name="connsiteX3" fmla="*/ 8797379 w 12226949"/>
              <a:gd name="connsiteY3" fmla="*/ 5643046 h 6100043"/>
              <a:gd name="connsiteX4" fmla="*/ 6212930 w 12226949"/>
              <a:gd name="connsiteY4" fmla="*/ 5969585 h 6100043"/>
              <a:gd name="connsiteX5" fmla="*/ 2885257 w 12226949"/>
              <a:gd name="connsiteY5" fmla="*/ 6080636 h 6100043"/>
              <a:gd name="connsiteX6" fmla="*/ 12578 w 12226949"/>
              <a:gd name="connsiteY6" fmla="*/ 5645679 h 6100043"/>
              <a:gd name="connsiteX7" fmla="*/ 24 w 12226949"/>
              <a:gd name="connsiteY7" fmla="*/ 0 h 6100043"/>
              <a:gd name="connsiteX0" fmla="*/ 24 w 12226949"/>
              <a:gd name="connsiteY0" fmla="*/ 0 h 6100043"/>
              <a:gd name="connsiteX1" fmla="*/ 12226949 w 12226949"/>
              <a:gd name="connsiteY1" fmla="*/ 0 h 6100043"/>
              <a:gd name="connsiteX2" fmla="*/ 12212386 w 12226949"/>
              <a:gd name="connsiteY2" fmla="*/ 5604814 h 6100043"/>
              <a:gd name="connsiteX3" fmla="*/ 8797379 w 12226949"/>
              <a:gd name="connsiteY3" fmla="*/ 5643046 h 6100043"/>
              <a:gd name="connsiteX4" fmla="*/ 6212930 w 12226949"/>
              <a:gd name="connsiteY4" fmla="*/ 5969585 h 6100043"/>
              <a:gd name="connsiteX5" fmla="*/ 2885257 w 12226949"/>
              <a:gd name="connsiteY5" fmla="*/ 6080636 h 6100043"/>
              <a:gd name="connsiteX6" fmla="*/ 12578 w 12226949"/>
              <a:gd name="connsiteY6" fmla="*/ 5645679 h 6100043"/>
              <a:gd name="connsiteX7" fmla="*/ 24 w 12226949"/>
              <a:gd name="connsiteY7" fmla="*/ 0 h 6100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26949" h="6100043">
                <a:moveTo>
                  <a:pt x="24" y="0"/>
                </a:moveTo>
                <a:lnTo>
                  <a:pt x="12226949" y="0"/>
                </a:lnTo>
                <a:cubicBezTo>
                  <a:pt x="12222095" y="1744704"/>
                  <a:pt x="12217240" y="3860110"/>
                  <a:pt x="12212386" y="5604814"/>
                </a:cubicBezTo>
                <a:cubicBezTo>
                  <a:pt x="11011970" y="5405865"/>
                  <a:pt x="10068958" y="5449729"/>
                  <a:pt x="8797379" y="5643046"/>
                </a:cubicBezTo>
                <a:cubicBezTo>
                  <a:pt x="7807004" y="5793612"/>
                  <a:pt x="7330806" y="5870148"/>
                  <a:pt x="6212930" y="5969585"/>
                </a:cubicBezTo>
                <a:cubicBezTo>
                  <a:pt x="5095054" y="6069022"/>
                  <a:pt x="3918649" y="6134620"/>
                  <a:pt x="2885257" y="6080636"/>
                </a:cubicBezTo>
                <a:cubicBezTo>
                  <a:pt x="1851865" y="6026652"/>
                  <a:pt x="1187487" y="5957209"/>
                  <a:pt x="12578" y="5645679"/>
                </a:cubicBezTo>
                <a:cubicBezTo>
                  <a:pt x="13257" y="3884602"/>
                  <a:pt x="-655" y="1761077"/>
                  <a:pt x="24" y="0"/>
                </a:cubicBezTo>
                <a:close/>
              </a:path>
            </a:pathLst>
          </a:custGeom>
          <a:blipFill>
            <a:blip r:embed="rId2"/>
            <a:stretch>
              <a:fillRect l="-544" r="64293"/>
            </a:stretch>
          </a:blipFill>
        </p:spPr>
        <p:txBody>
          <a:bodyPr/>
          <a:lstStyle>
            <a:lvl1pPr>
              <a:defRPr>
                <a:latin typeface="Arial" panose="020B0604020202020204" pitchFamily="34" charset="0"/>
                <a:cs typeface="Arial" panose="020B0604020202020204" pitchFamily="34" charset="0"/>
              </a:defRPr>
            </a:lvl1pPr>
          </a:lstStyle>
          <a:p>
            <a:pPr lvl="0"/>
            <a:endParaRPr lang="en-US" noProof="0" dirty="0"/>
          </a:p>
        </p:txBody>
      </p:sp>
      <p:sp>
        <p:nvSpPr>
          <p:cNvPr id="4" name="Slide Number Placeholder 5">
            <a:extLst>
              <a:ext uri="{FF2B5EF4-FFF2-40B4-BE49-F238E27FC236}">
                <a16:creationId xmlns:a16="http://schemas.microsoft.com/office/drawing/2014/main" id="{44F2FE65-FCD9-099E-4356-18A9C66908B5}"/>
              </a:ext>
            </a:extLst>
          </p:cNvPr>
          <p:cNvSpPr>
            <a:spLocks noGrp="1"/>
          </p:cNvSpPr>
          <p:nvPr>
            <p:ph type="sldNum" sz="quarter" idx="15"/>
          </p:nvPr>
        </p:nvSpPr>
        <p:spPr>
          <a:xfrm>
            <a:off x="412750" y="6499225"/>
            <a:ext cx="2057400" cy="261938"/>
          </a:xfrm>
          <a:prstGeom prst="rect">
            <a:avLst/>
          </a:prstGeom>
        </p:spPr>
        <p:txBody>
          <a:bodyPr/>
          <a:lstStyle>
            <a:lvl1pPr>
              <a:defRPr sz="750">
                <a:latin typeface="Arial" panose="020B0604020202020204" pitchFamily="34" charset="0"/>
                <a:cs typeface="Arial" panose="020B0604020202020204" pitchFamily="34" charset="0"/>
              </a:defRPr>
            </a:lvl1pPr>
          </a:lstStyle>
          <a:p>
            <a:pPr>
              <a:defRPr/>
            </a:pPr>
            <a:fld id="{F648E6A6-24CD-4FA0-AE64-B922D2498293}" type="slidenum">
              <a:rPr lang="it-IT"/>
              <a:pPr>
                <a:defRPr/>
              </a:pPr>
              <a:t>‹N›</a:t>
            </a:fld>
            <a:endParaRPr lang="it-IT"/>
          </a:p>
        </p:txBody>
      </p:sp>
      <p:sp>
        <p:nvSpPr>
          <p:cNvPr id="5" name="Fußzeilenplatzhalter 4">
            <a:extLst>
              <a:ext uri="{FF2B5EF4-FFF2-40B4-BE49-F238E27FC236}">
                <a16:creationId xmlns:a16="http://schemas.microsoft.com/office/drawing/2014/main" id="{162EBE05-69D1-9EFB-A756-DCAFC563A1EC}"/>
              </a:ext>
            </a:extLst>
          </p:cNvPr>
          <p:cNvSpPr>
            <a:spLocks noGrp="1"/>
          </p:cNvSpPr>
          <p:nvPr>
            <p:ph type="ftr" sz="quarter" idx="16"/>
          </p:nvPr>
        </p:nvSpPr>
        <p:spPr>
          <a:xfrm>
            <a:off x="3028950" y="6499225"/>
            <a:ext cx="3086100" cy="261938"/>
          </a:xfrm>
          <a:prstGeom prst="rect">
            <a:avLst/>
          </a:prstGeom>
        </p:spPr>
        <p:txBody>
          <a:bodyPr/>
          <a:lstStyle>
            <a:lvl1pPr algn="ctr">
              <a:defRPr sz="750">
                <a:latin typeface="Arial" panose="020B0604020202020204" pitchFamily="34" charset="0"/>
                <a:cs typeface="Arial" panose="020B0604020202020204" pitchFamily="34" charset="0"/>
              </a:defRPr>
            </a:lvl1pPr>
          </a:lstStyle>
          <a:p>
            <a:pPr>
              <a:defRPr/>
            </a:pPr>
            <a:endParaRPr lang="it-IT"/>
          </a:p>
        </p:txBody>
      </p:sp>
    </p:spTree>
    <p:extLst>
      <p:ext uri="{BB962C8B-B14F-4D97-AF65-F5344CB8AC3E}">
        <p14:creationId xmlns:p14="http://schemas.microsoft.com/office/powerpoint/2010/main" val="41452458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506115466"/>
      </p:ext>
    </p:extLst>
  </p:cSld>
  <p:clrMapOvr>
    <a:masterClrMapping/>
  </p:clrMapOvr>
  <p:transition>
    <p:wipe dir="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p:cSld name="blank for image slide">
    <p:spTree>
      <p:nvGrpSpPr>
        <p:cNvPr id="1" name=""/>
        <p:cNvGrpSpPr/>
        <p:nvPr/>
      </p:nvGrpSpPr>
      <p:grpSpPr>
        <a:xfrm>
          <a:off x="0" y="0"/>
          <a:ext cx="0" cy="0"/>
          <a:chOff x="0" y="0"/>
          <a:chExt cx="0" cy="0"/>
        </a:xfrm>
      </p:grpSpPr>
      <p:sp>
        <p:nvSpPr>
          <p:cNvPr id="6" name="Picture Placeholder 6"/>
          <p:cNvSpPr>
            <a:spLocks noGrp="1"/>
          </p:cNvSpPr>
          <p:nvPr>
            <p:ph type="pic" sz="quarter" idx="14"/>
          </p:nvPr>
        </p:nvSpPr>
        <p:spPr>
          <a:xfrm>
            <a:off x="-1" y="-25054"/>
            <a:ext cx="9161059" cy="6150842"/>
          </a:xfrm>
          <a:custGeom>
            <a:avLst/>
            <a:gdLst>
              <a:gd name="connsiteX0" fmla="*/ 0 w 5368925"/>
              <a:gd name="connsiteY0" fmla="*/ 0 h 2065337"/>
              <a:gd name="connsiteX1" fmla="*/ 5368925 w 5368925"/>
              <a:gd name="connsiteY1" fmla="*/ 0 h 2065337"/>
              <a:gd name="connsiteX2" fmla="*/ 5368925 w 5368925"/>
              <a:gd name="connsiteY2" fmla="*/ 2065337 h 2065337"/>
              <a:gd name="connsiteX3" fmla="*/ 0 w 5368925"/>
              <a:gd name="connsiteY3" fmla="*/ 2065337 h 2065337"/>
              <a:gd name="connsiteX4" fmla="*/ 0 w 5368925"/>
              <a:gd name="connsiteY4" fmla="*/ 0 h 2065337"/>
              <a:gd name="connsiteX0" fmla="*/ 0 w 6719931"/>
              <a:gd name="connsiteY0" fmla="*/ 0 h 4165986"/>
              <a:gd name="connsiteX1" fmla="*/ 6719931 w 6719931"/>
              <a:gd name="connsiteY1" fmla="*/ 2100649 h 4165986"/>
              <a:gd name="connsiteX2" fmla="*/ 6719931 w 6719931"/>
              <a:gd name="connsiteY2" fmla="*/ 4165986 h 4165986"/>
              <a:gd name="connsiteX3" fmla="*/ 1351006 w 6719931"/>
              <a:gd name="connsiteY3" fmla="*/ 4165986 h 4165986"/>
              <a:gd name="connsiteX4" fmla="*/ 0 w 6719931"/>
              <a:gd name="connsiteY4" fmla="*/ 0 h 4165986"/>
              <a:gd name="connsiteX0" fmla="*/ 0 w 12214569"/>
              <a:gd name="connsiteY0" fmla="*/ 0 h 4165986"/>
              <a:gd name="connsiteX1" fmla="*/ 12214569 w 12214569"/>
              <a:gd name="connsiteY1" fmla="*/ 0 h 4165986"/>
              <a:gd name="connsiteX2" fmla="*/ 6719931 w 12214569"/>
              <a:gd name="connsiteY2" fmla="*/ 4165986 h 4165986"/>
              <a:gd name="connsiteX3" fmla="*/ 1351006 w 12214569"/>
              <a:gd name="connsiteY3" fmla="*/ 4165986 h 4165986"/>
              <a:gd name="connsiteX4" fmla="*/ 0 w 12214569"/>
              <a:gd name="connsiteY4" fmla="*/ 0 h 4165986"/>
              <a:gd name="connsiteX0" fmla="*/ 0 w 12214569"/>
              <a:gd name="connsiteY0" fmla="*/ 0 h 5475802"/>
              <a:gd name="connsiteX1" fmla="*/ 12214569 w 12214569"/>
              <a:gd name="connsiteY1" fmla="*/ 0 h 5475802"/>
              <a:gd name="connsiteX2" fmla="*/ 11020082 w 12214569"/>
              <a:gd name="connsiteY2" fmla="*/ 5475802 h 5475802"/>
              <a:gd name="connsiteX3" fmla="*/ 1351006 w 12214569"/>
              <a:gd name="connsiteY3" fmla="*/ 4165986 h 5475802"/>
              <a:gd name="connsiteX4" fmla="*/ 0 w 12214569"/>
              <a:gd name="connsiteY4" fmla="*/ 0 h 5475802"/>
              <a:gd name="connsiteX0" fmla="*/ 0 w 12214569"/>
              <a:gd name="connsiteY0" fmla="*/ 0 h 5245143"/>
              <a:gd name="connsiteX1" fmla="*/ 12214569 w 12214569"/>
              <a:gd name="connsiteY1" fmla="*/ 0 h 5245143"/>
              <a:gd name="connsiteX2" fmla="*/ 12181617 w 12214569"/>
              <a:gd name="connsiteY2" fmla="*/ 5245143 h 5245143"/>
              <a:gd name="connsiteX3" fmla="*/ 1351006 w 12214569"/>
              <a:gd name="connsiteY3" fmla="*/ 4165986 h 5245143"/>
              <a:gd name="connsiteX4" fmla="*/ 0 w 12214569"/>
              <a:gd name="connsiteY4" fmla="*/ 0 h 5245143"/>
              <a:gd name="connsiteX0" fmla="*/ 0 w 12214569"/>
              <a:gd name="connsiteY0" fmla="*/ 0 h 5278094"/>
              <a:gd name="connsiteX1" fmla="*/ 12214569 w 12214569"/>
              <a:gd name="connsiteY1" fmla="*/ 0 h 5278094"/>
              <a:gd name="connsiteX2" fmla="*/ 12181617 w 12214569"/>
              <a:gd name="connsiteY2" fmla="*/ 5245143 h 5278094"/>
              <a:gd name="connsiteX3" fmla="*/ 8238 w 12214569"/>
              <a:gd name="connsiteY3" fmla="*/ 5278094 h 5278094"/>
              <a:gd name="connsiteX4" fmla="*/ 0 w 12214569"/>
              <a:gd name="connsiteY4" fmla="*/ 0 h 5278094"/>
              <a:gd name="connsiteX0" fmla="*/ 0 w 12214569"/>
              <a:gd name="connsiteY0" fmla="*/ 0 h 5278094"/>
              <a:gd name="connsiteX1" fmla="*/ 12214569 w 12214569"/>
              <a:gd name="connsiteY1" fmla="*/ 0 h 5278094"/>
              <a:gd name="connsiteX2" fmla="*/ 12181617 w 12214569"/>
              <a:gd name="connsiteY2" fmla="*/ 5245143 h 5278094"/>
              <a:gd name="connsiteX3" fmla="*/ 1146390 w 12214569"/>
              <a:gd name="connsiteY3" fmla="*/ 5262477 h 5278094"/>
              <a:gd name="connsiteX4" fmla="*/ 8238 w 12214569"/>
              <a:gd name="connsiteY4" fmla="*/ 5278094 h 5278094"/>
              <a:gd name="connsiteX5" fmla="*/ 0 w 12214569"/>
              <a:gd name="connsiteY5" fmla="*/ 0 h 5278094"/>
              <a:gd name="connsiteX0" fmla="*/ 0 w 12214569"/>
              <a:gd name="connsiteY0" fmla="*/ 0 h 5575515"/>
              <a:gd name="connsiteX1" fmla="*/ 12214569 w 12214569"/>
              <a:gd name="connsiteY1" fmla="*/ 0 h 5575515"/>
              <a:gd name="connsiteX2" fmla="*/ 12181617 w 12214569"/>
              <a:gd name="connsiteY2" fmla="*/ 5245143 h 5575515"/>
              <a:gd name="connsiteX3" fmla="*/ 1492380 w 12214569"/>
              <a:gd name="connsiteY3" fmla="*/ 5575515 h 5575515"/>
              <a:gd name="connsiteX4" fmla="*/ 8238 w 12214569"/>
              <a:gd name="connsiteY4" fmla="*/ 5278094 h 5575515"/>
              <a:gd name="connsiteX5" fmla="*/ 0 w 12214569"/>
              <a:gd name="connsiteY5" fmla="*/ 0 h 5575515"/>
              <a:gd name="connsiteX0" fmla="*/ 0 w 12214569"/>
              <a:gd name="connsiteY0" fmla="*/ 0 h 5723796"/>
              <a:gd name="connsiteX1" fmla="*/ 12214569 w 12214569"/>
              <a:gd name="connsiteY1" fmla="*/ 0 h 5723796"/>
              <a:gd name="connsiteX2" fmla="*/ 12181617 w 12214569"/>
              <a:gd name="connsiteY2" fmla="*/ 5245143 h 5723796"/>
              <a:gd name="connsiteX3" fmla="*/ 3065808 w 12214569"/>
              <a:gd name="connsiteY3" fmla="*/ 5723796 h 5723796"/>
              <a:gd name="connsiteX4" fmla="*/ 8238 w 12214569"/>
              <a:gd name="connsiteY4" fmla="*/ 5278094 h 5723796"/>
              <a:gd name="connsiteX5" fmla="*/ 0 w 12214569"/>
              <a:gd name="connsiteY5" fmla="*/ 0 h 5723796"/>
              <a:gd name="connsiteX0" fmla="*/ 0 w 12214569"/>
              <a:gd name="connsiteY0" fmla="*/ 0 h 5723796"/>
              <a:gd name="connsiteX1" fmla="*/ 12214569 w 12214569"/>
              <a:gd name="connsiteY1" fmla="*/ 0 h 5723796"/>
              <a:gd name="connsiteX2" fmla="*/ 12181617 w 12214569"/>
              <a:gd name="connsiteY2" fmla="*/ 5245143 h 5723796"/>
              <a:gd name="connsiteX3" fmla="*/ 3065808 w 12214569"/>
              <a:gd name="connsiteY3" fmla="*/ 5723796 h 5723796"/>
              <a:gd name="connsiteX4" fmla="*/ 8238 w 12214569"/>
              <a:gd name="connsiteY4" fmla="*/ 5278094 h 5723796"/>
              <a:gd name="connsiteX5" fmla="*/ 0 w 12214569"/>
              <a:gd name="connsiteY5" fmla="*/ 0 h 5723796"/>
              <a:gd name="connsiteX0" fmla="*/ 0 w 12214569"/>
              <a:gd name="connsiteY0" fmla="*/ 0 h 5723796"/>
              <a:gd name="connsiteX1" fmla="*/ 12214569 w 12214569"/>
              <a:gd name="connsiteY1" fmla="*/ 0 h 5723796"/>
              <a:gd name="connsiteX2" fmla="*/ 12181617 w 12214569"/>
              <a:gd name="connsiteY2" fmla="*/ 5245143 h 5723796"/>
              <a:gd name="connsiteX3" fmla="*/ 8362736 w 12214569"/>
              <a:gd name="connsiteY3" fmla="*/ 5435470 h 5723796"/>
              <a:gd name="connsiteX4" fmla="*/ 3065808 w 12214569"/>
              <a:gd name="connsiteY4" fmla="*/ 5723796 h 5723796"/>
              <a:gd name="connsiteX5" fmla="*/ 8238 w 12214569"/>
              <a:gd name="connsiteY5" fmla="*/ 5278094 h 5723796"/>
              <a:gd name="connsiteX6" fmla="*/ 0 w 12214569"/>
              <a:gd name="connsiteY6" fmla="*/ 0 h 5723796"/>
              <a:gd name="connsiteX0" fmla="*/ 0 w 12214569"/>
              <a:gd name="connsiteY0" fmla="*/ 0 h 5723796"/>
              <a:gd name="connsiteX1" fmla="*/ 12214569 w 12214569"/>
              <a:gd name="connsiteY1" fmla="*/ 0 h 5723796"/>
              <a:gd name="connsiteX2" fmla="*/ 12181617 w 12214569"/>
              <a:gd name="connsiteY2" fmla="*/ 5245143 h 5723796"/>
              <a:gd name="connsiteX3" fmla="*/ 9565461 w 12214569"/>
              <a:gd name="connsiteY3" fmla="*/ 5138908 h 5723796"/>
              <a:gd name="connsiteX4" fmla="*/ 3065808 w 12214569"/>
              <a:gd name="connsiteY4" fmla="*/ 5723796 h 5723796"/>
              <a:gd name="connsiteX5" fmla="*/ 8238 w 12214569"/>
              <a:gd name="connsiteY5" fmla="*/ 5278094 h 5723796"/>
              <a:gd name="connsiteX6" fmla="*/ 0 w 12214569"/>
              <a:gd name="connsiteY6" fmla="*/ 0 h 5723796"/>
              <a:gd name="connsiteX0" fmla="*/ 0 w 12214569"/>
              <a:gd name="connsiteY0" fmla="*/ 0 h 5723796"/>
              <a:gd name="connsiteX1" fmla="*/ 12214569 w 12214569"/>
              <a:gd name="connsiteY1" fmla="*/ 0 h 5723796"/>
              <a:gd name="connsiteX2" fmla="*/ 12181617 w 12214569"/>
              <a:gd name="connsiteY2" fmla="*/ 5245143 h 5723796"/>
              <a:gd name="connsiteX3" fmla="*/ 9565461 w 12214569"/>
              <a:gd name="connsiteY3" fmla="*/ 5138908 h 5723796"/>
              <a:gd name="connsiteX4" fmla="*/ 3065808 w 12214569"/>
              <a:gd name="connsiteY4" fmla="*/ 5723796 h 5723796"/>
              <a:gd name="connsiteX5" fmla="*/ 8238 w 12214569"/>
              <a:gd name="connsiteY5" fmla="*/ 5278094 h 5723796"/>
              <a:gd name="connsiteX6" fmla="*/ 0 w 12214569"/>
              <a:gd name="connsiteY6" fmla="*/ 0 h 5723796"/>
              <a:gd name="connsiteX0" fmla="*/ 0 w 12214569"/>
              <a:gd name="connsiteY0" fmla="*/ 0 h 5723796"/>
              <a:gd name="connsiteX1" fmla="*/ 12214569 w 12214569"/>
              <a:gd name="connsiteY1" fmla="*/ 0 h 5723796"/>
              <a:gd name="connsiteX2" fmla="*/ 12181617 w 12214569"/>
              <a:gd name="connsiteY2" fmla="*/ 5245143 h 5723796"/>
              <a:gd name="connsiteX3" fmla="*/ 9565461 w 12214569"/>
              <a:gd name="connsiteY3" fmla="*/ 5138908 h 5723796"/>
              <a:gd name="connsiteX4" fmla="*/ 3065808 w 12214569"/>
              <a:gd name="connsiteY4" fmla="*/ 5723796 h 5723796"/>
              <a:gd name="connsiteX5" fmla="*/ 8238 w 12214569"/>
              <a:gd name="connsiteY5" fmla="*/ 5278094 h 5723796"/>
              <a:gd name="connsiteX6" fmla="*/ 0 w 12214569"/>
              <a:gd name="connsiteY6" fmla="*/ 0 h 5723796"/>
              <a:gd name="connsiteX0" fmla="*/ 0 w 12214569"/>
              <a:gd name="connsiteY0" fmla="*/ 0 h 5732034"/>
              <a:gd name="connsiteX1" fmla="*/ 12214569 w 12214569"/>
              <a:gd name="connsiteY1" fmla="*/ 0 h 5732034"/>
              <a:gd name="connsiteX2" fmla="*/ 12181617 w 12214569"/>
              <a:gd name="connsiteY2" fmla="*/ 5245143 h 5732034"/>
              <a:gd name="connsiteX3" fmla="*/ 9565461 w 12214569"/>
              <a:gd name="connsiteY3" fmla="*/ 5138908 h 5732034"/>
              <a:gd name="connsiteX4" fmla="*/ 3024618 w 12214569"/>
              <a:gd name="connsiteY4" fmla="*/ 5732034 h 5732034"/>
              <a:gd name="connsiteX5" fmla="*/ 8238 w 12214569"/>
              <a:gd name="connsiteY5" fmla="*/ 5278094 h 5732034"/>
              <a:gd name="connsiteX6" fmla="*/ 0 w 12214569"/>
              <a:gd name="connsiteY6" fmla="*/ 0 h 5732034"/>
              <a:gd name="connsiteX0" fmla="*/ 0 w 12214569"/>
              <a:gd name="connsiteY0" fmla="*/ 0 h 5739016"/>
              <a:gd name="connsiteX1" fmla="*/ 12214569 w 12214569"/>
              <a:gd name="connsiteY1" fmla="*/ 0 h 5739016"/>
              <a:gd name="connsiteX2" fmla="*/ 12181617 w 12214569"/>
              <a:gd name="connsiteY2" fmla="*/ 5245143 h 5739016"/>
              <a:gd name="connsiteX3" fmla="*/ 9565461 w 12214569"/>
              <a:gd name="connsiteY3" fmla="*/ 5138908 h 5739016"/>
              <a:gd name="connsiteX4" fmla="*/ 3024618 w 12214569"/>
              <a:gd name="connsiteY4" fmla="*/ 5732034 h 5739016"/>
              <a:gd name="connsiteX5" fmla="*/ 8238 w 12214569"/>
              <a:gd name="connsiteY5" fmla="*/ 5278094 h 5739016"/>
              <a:gd name="connsiteX6" fmla="*/ 0 w 12214569"/>
              <a:gd name="connsiteY6" fmla="*/ 0 h 5739016"/>
              <a:gd name="connsiteX0" fmla="*/ 0 w 12214569"/>
              <a:gd name="connsiteY0" fmla="*/ 0 h 5739016"/>
              <a:gd name="connsiteX1" fmla="*/ 12214569 w 12214569"/>
              <a:gd name="connsiteY1" fmla="*/ 0 h 5739016"/>
              <a:gd name="connsiteX2" fmla="*/ 12181617 w 12214569"/>
              <a:gd name="connsiteY2" fmla="*/ 5245143 h 5739016"/>
              <a:gd name="connsiteX3" fmla="*/ 9565461 w 12214569"/>
              <a:gd name="connsiteY3" fmla="*/ 5138908 h 5739016"/>
              <a:gd name="connsiteX4" fmla="*/ 3024618 w 12214569"/>
              <a:gd name="connsiteY4" fmla="*/ 5732034 h 5739016"/>
              <a:gd name="connsiteX5" fmla="*/ 8238 w 12214569"/>
              <a:gd name="connsiteY5" fmla="*/ 5278094 h 5739016"/>
              <a:gd name="connsiteX6" fmla="*/ 0 w 12214569"/>
              <a:gd name="connsiteY6" fmla="*/ 0 h 5739016"/>
              <a:gd name="connsiteX0" fmla="*/ 0 w 12214569"/>
              <a:gd name="connsiteY0" fmla="*/ 0 h 5739016"/>
              <a:gd name="connsiteX1" fmla="*/ 12214569 w 12214569"/>
              <a:gd name="connsiteY1" fmla="*/ 0 h 5739016"/>
              <a:gd name="connsiteX2" fmla="*/ 12181617 w 12214569"/>
              <a:gd name="connsiteY2" fmla="*/ 5245143 h 5739016"/>
              <a:gd name="connsiteX3" fmla="*/ 9565461 w 12214569"/>
              <a:gd name="connsiteY3" fmla="*/ 5138908 h 5739016"/>
              <a:gd name="connsiteX4" fmla="*/ 3024618 w 12214569"/>
              <a:gd name="connsiteY4" fmla="*/ 5732034 h 5739016"/>
              <a:gd name="connsiteX5" fmla="*/ 8238 w 12214569"/>
              <a:gd name="connsiteY5" fmla="*/ 5278094 h 5739016"/>
              <a:gd name="connsiteX6" fmla="*/ 0 w 12214569"/>
              <a:gd name="connsiteY6" fmla="*/ 0 h 5739016"/>
              <a:gd name="connsiteX0" fmla="*/ 0 w 12214569"/>
              <a:gd name="connsiteY0" fmla="*/ 0 h 5739016"/>
              <a:gd name="connsiteX1" fmla="*/ 12214569 w 12214569"/>
              <a:gd name="connsiteY1" fmla="*/ 0 h 5739016"/>
              <a:gd name="connsiteX2" fmla="*/ 12181617 w 12214569"/>
              <a:gd name="connsiteY2" fmla="*/ 5245143 h 5739016"/>
              <a:gd name="connsiteX3" fmla="*/ 9565461 w 12214569"/>
              <a:gd name="connsiteY3" fmla="*/ 5138908 h 5739016"/>
              <a:gd name="connsiteX4" fmla="*/ 3024618 w 12214569"/>
              <a:gd name="connsiteY4" fmla="*/ 5732034 h 5739016"/>
              <a:gd name="connsiteX5" fmla="*/ 8238 w 12214569"/>
              <a:gd name="connsiteY5" fmla="*/ 5278094 h 5739016"/>
              <a:gd name="connsiteX6" fmla="*/ 0 w 12214569"/>
              <a:gd name="connsiteY6" fmla="*/ 0 h 5739016"/>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8821"/>
              <a:gd name="connsiteX1" fmla="*/ 12214569 w 12214569"/>
              <a:gd name="connsiteY1" fmla="*/ 0 h 5738821"/>
              <a:gd name="connsiteX2" fmla="*/ 12181617 w 12214569"/>
              <a:gd name="connsiteY2" fmla="*/ 5245143 h 5738821"/>
              <a:gd name="connsiteX3" fmla="*/ 9917153 w 12214569"/>
              <a:gd name="connsiteY3" fmla="*/ 5130115 h 5738821"/>
              <a:gd name="connsiteX4" fmla="*/ 3024618 w 12214569"/>
              <a:gd name="connsiteY4" fmla="*/ 5732034 h 5738821"/>
              <a:gd name="connsiteX5" fmla="*/ 8238 w 12214569"/>
              <a:gd name="connsiteY5" fmla="*/ 5278094 h 5738821"/>
              <a:gd name="connsiteX6" fmla="*/ 0 w 12214569"/>
              <a:gd name="connsiteY6" fmla="*/ 0 h 5738821"/>
              <a:gd name="connsiteX0" fmla="*/ 0 w 12214569"/>
              <a:gd name="connsiteY0" fmla="*/ 0 h 5735221"/>
              <a:gd name="connsiteX1" fmla="*/ 12214569 w 12214569"/>
              <a:gd name="connsiteY1" fmla="*/ 0 h 5735221"/>
              <a:gd name="connsiteX2" fmla="*/ 12181617 w 12214569"/>
              <a:gd name="connsiteY2" fmla="*/ 5245143 h 5735221"/>
              <a:gd name="connsiteX3" fmla="*/ 9917153 w 12214569"/>
              <a:gd name="connsiteY3" fmla="*/ 5130115 h 5735221"/>
              <a:gd name="connsiteX4" fmla="*/ 3024618 w 12214569"/>
              <a:gd name="connsiteY4" fmla="*/ 5732034 h 5735221"/>
              <a:gd name="connsiteX5" fmla="*/ 8238 w 12214569"/>
              <a:gd name="connsiteY5" fmla="*/ 5278094 h 5735221"/>
              <a:gd name="connsiteX6" fmla="*/ 0 w 12214569"/>
              <a:gd name="connsiteY6" fmla="*/ 0 h 5735221"/>
              <a:gd name="connsiteX0" fmla="*/ 0 w 12214569"/>
              <a:gd name="connsiteY0" fmla="*/ 0 h 5737473"/>
              <a:gd name="connsiteX1" fmla="*/ 12214569 w 12214569"/>
              <a:gd name="connsiteY1" fmla="*/ 0 h 5737473"/>
              <a:gd name="connsiteX2" fmla="*/ 12181617 w 12214569"/>
              <a:gd name="connsiteY2" fmla="*/ 5245143 h 5737473"/>
              <a:gd name="connsiteX3" fmla="*/ 9917153 w 12214569"/>
              <a:gd name="connsiteY3" fmla="*/ 5130115 h 5737473"/>
              <a:gd name="connsiteX4" fmla="*/ 3024618 w 12214569"/>
              <a:gd name="connsiteY4" fmla="*/ 5732034 h 5737473"/>
              <a:gd name="connsiteX5" fmla="*/ 8238 w 12214569"/>
              <a:gd name="connsiteY5" fmla="*/ 5278094 h 5737473"/>
              <a:gd name="connsiteX6" fmla="*/ 0 w 12214569"/>
              <a:gd name="connsiteY6" fmla="*/ 0 h 5737473"/>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739116 w 12214569"/>
              <a:gd name="connsiteY4" fmla="*/ 53032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690759 w 12214569"/>
              <a:gd name="connsiteY4" fmla="*/ 5276850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668778 w 12214569"/>
              <a:gd name="connsiteY4" fmla="*/ 5237285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664382 w 12214569"/>
              <a:gd name="connsiteY4" fmla="*/ 5202115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659986 w 12214569"/>
              <a:gd name="connsiteY4" fmla="*/ 5149361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9917153 w 12214569"/>
              <a:gd name="connsiteY3" fmla="*/ 5130115 h 5732810"/>
              <a:gd name="connsiteX4" fmla="*/ 8664382 w 12214569"/>
              <a:gd name="connsiteY4" fmla="*/ 50746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022660 w 12214569"/>
              <a:gd name="connsiteY3" fmla="*/ 4985042 h 5732810"/>
              <a:gd name="connsiteX4" fmla="*/ 8664382 w 12214569"/>
              <a:gd name="connsiteY4" fmla="*/ 50746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41356 w 12214569"/>
              <a:gd name="connsiteY3" fmla="*/ 4910308 h 5732810"/>
              <a:gd name="connsiteX4" fmla="*/ 8664382 w 12214569"/>
              <a:gd name="connsiteY4" fmla="*/ 50746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41356 w 12214569"/>
              <a:gd name="connsiteY3" fmla="*/ 4910308 h 5732810"/>
              <a:gd name="connsiteX4" fmla="*/ 8664382 w 12214569"/>
              <a:gd name="connsiteY4" fmla="*/ 50746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664382 w 12214569"/>
              <a:gd name="connsiteY4" fmla="*/ 507462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52062 w 12214569"/>
              <a:gd name="connsiteY4" fmla="*/ 519654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52062 w 12214569"/>
              <a:gd name="connsiteY4" fmla="*/ 519654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52062 w 12214569"/>
              <a:gd name="connsiteY4" fmla="*/ 519654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52062 w 12214569"/>
              <a:gd name="connsiteY4" fmla="*/ 519654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52062 w 12214569"/>
              <a:gd name="connsiteY4" fmla="*/ 5196547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63213 w 12214569"/>
              <a:gd name="connsiteY4" fmla="*/ 5207698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9163213 w 12214569"/>
              <a:gd name="connsiteY4" fmla="*/ 5207698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69029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69029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192156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2810"/>
              <a:gd name="connsiteX1" fmla="*/ 12214569 w 12214569"/>
              <a:gd name="connsiteY1" fmla="*/ 0 h 5732810"/>
              <a:gd name="connsiteX2" fmla="*/ 12181617 w 12214569"/>
              <a:gd name="connsiteY2" fmla="*/ 5245143 h 5732810"/>
              <a:gd name="connsiteX3" fmla="*/ 10576873 w 12214569"/>
              <a:gd name="connsiteY3" fmla="*/ 5103348 h 5732810"/>
              <a:gd name="connsiteX4" fmla="*/ 8544320 w 12214569"/>
              <a:gd name="connsiteY4" fmla="*/ 5291332 h 5732810"/>
              <a:gd name="connsiteX5" fmla="*/ 3024618 w 12214569"/>
              <a:gd name="connsiteY5" fmla="*/ 5732034 h 5732810"/>
              <a:gd name="connsiteX6" fmla="*/ 8238 w 12214569"/>
              <a:gd name="connsiteY6" fmla="*/ 5278094 h 5732810"/>
              <a:gd name="connsiteX7" fmla="*/ 0 w 12214569"/>
              <a:gd name="connsiteY7" fmla="*/ 0 h 5732810"/>
              <a:gd name="connsiteX0" fmla="*/ 0 w 12214569"/>
              <a:gd name="connsiteY0" fmla="*/ 0 h 5735001"/>
              <a:gd name="connsiteX1" fmla="*/ 12214569 w 12214569"/>
              <a:gd name="connsiteY1" fmla="*/ 0 h 5735001"/>
              <a:gd name="connsiteX2" fmla="*/ 12181617 w 12214569"/>
              <a:gd name="connsiteY2" fmla="*/ 5245143 h 5735001"/>
              <a:gd name="connsiteX3" fmla="*/ 10576873 w 12214569"/>
              <a:gd name="connsiteY3" fmla="*/ 5103348 h 5735001"/>
              <a:gd name="connsiteX4" fmla="*/ 8544320 w 12214569"/>
              <a:gd name="connsiteY4" fmla="*/ 5291332 h 5735001"/>
              <a:gd name="connsiteX5" fmla="*/ 3024618 w 12214569"/>
              <a:gd name="connsiteY5" fmla="*/ 5732034 h 5735001"/>
              <a:gd name="connsiteX6" fmla="*/ 8238 w 12214569"/>
              <a:gd name="connsiteY6" fmla="*/ 5278094 h 5735001"/>
              <a:gd name="connsiteX7" fmla="*/ 0 w 12214569"/>
              <a:gd name="connsiteY7" fmla="*/ 0 h 5735001"/>
              <a:gd name="connsiteX0" fmla="*/ 0 w 12214569"/>
              <a:gd name="connsiteY0" fmla="*/ 0 h 5732117"/>
              <a:gd name="connsiteX1" fmla="*/ 12214569 w 12214569"/>
              <a:gd name="connsiteY1" fmla="*/ 0 h 5732117"/>
              <a:gd name="connsiteX2" fmla="*/ 12181617 w 12214569"/>
              <a:gd name="connsiteY2" fmla="*/ 5245143 h 5732117"/>
              <a:gd name="connsiteX3" fmla="*/ 10576873 w 12214569"/>
              <a:gd name="connsiteY3" fmla="*/ 5103348 h 5732117"/>
              <a:gd name="connsiteX4" fmla="*/ 8539183 w 12214569"/>
              <a:gd name="connsiteY4" fmla="*/ 5311880 h 5732117"/>
              <a:gd name="connsiteX5" fmla="*/ 3024618 w 12214569"/>
              <a:gd name="connsiteY5" fmla="*/ 5732034 h 5732117"/>
              <a:gd name="connsiteX6" fmla="*/ 8238 w 12214569"/>
              <a:gd name="connsiteY6" fmla="*/ 5278094 h 5732117"/>
              <a:gd name="connsiteX7" fmla="*/ 0 w 12214569"/>
              <a:gd name="connsiteY7" fmla="*/ 0 h 5732117"/>
              <a:gd name="connsiteX0" fmla="*/ 0 w 12214569"/>
              <a:gd name="connsiteY0" fmla="*/ 0 h 5732316"/>
              <a:gd name="connsiteX1" fmla="*/ 12214569 w 12214569"/>
              <a:gd name="connsiteY1" fmla="*/ 0 h 5732316"/>
              <a:gd name="connsiteX2" fmla="*/ 12181617 w 12214569"/>
              <a:gd name="connsiteY2" fmla="*/ 5245143 h 5732316"/>
              <a:gd name="connsiteX3" fmla="*/ 10576873 w 12214569"/>
              <a:gd name="connsiteY3" fmla="*/ 5103348 h 5732316"/>
              <a:gd name="connsiteX4" fmla="*/ 8539183 w 12214569"/>
              <a:gd name="connsiteY4" fmla="*/ 5311880 h 5732316"/>
              <a:gd name="connsiteX5" fmla="*/ 3024618 w 12214569"/>
              <a:gd name="connsiteY5" fmla="*/ 5732034 h 5732316"/>
              <a:gd name="connsiteX6" fmla="*/ 8238 w 12214569"/>
              <a:gd name="connsiteY6" fmla="*/ 5278094 h 5732316"/>
              <a:gd name="connsiteX7" fmla="*/ 0 w 12214569"/>
              <a:gd name="connsiteY7" fmla="*/ 0 h 5732316"/>
              <a:gd name="connsiteX0" fmla="*/ 0 w 12214569"/>
              <a:gd name="connsiteY0" fmla="*/ 0 h 5732316"/>
              <a:gd name="connsiteX1" fmla="*/ 12214569 w 12214569"/>
              <a:gd name="connsiteY1" fmla="*/ 0 h 5732316"/>
              <a:gd name="connsiteX2" fmla="*/ 12181617 w 12214569"/>
              <a:gd name="connsiteY2" fmla="*/ 5245143 h 5732316"/>
              <a:gd name="connsiteX3" fmla="*/ 10576873 w 12214569"/>
              <a:gd name="connsiteY3" fmla="*/ 5103348 h 5732316"/>
              <a:gd name="connsiteX4" fmla="*/ 8539183 w 12214569"/>
              <a:gd name="connsiteY4" fmla="*/ 5311880 h 5732316"/>
              <a:gd name="connsiteX5" fmla="*/ 3024618 w 12214569"/>
              <a:gd name="connsiteY5" fmla="*/ 5732034 h 5732316"/>
              <a:gd name="connsiteX6" fmla="*/ 8238 w 12214569"/>
              <a:gd name="connsiteY6" fmla="*/ 5278094 h 5732316"/>
              <a:gd name="connsiteX7" fmla="*/ 0 w 12214569"/>
              <a:gd name="connsiteY7" fmla="*/ 0 h 5732316"/>
              <a:gd name="connsiteX0" fmla="*/ 0 w 12214569"/>
              <a:gd name="connsiteY0" fmla="*/ 0 h 5732316"/>
              <a:gd name="connsiteX1" fmla="*/ 12214569 w 12214569"/>
              <a:gd name="connsiteY1" fmla="*/ 0 h 5732316"/>
              <a:gd name="connsiteX2" fmla="*/ 12181617 w 12214569"/>
              <a:gd name="connsiteY2" fmla="*/ 5245143 h 5732316"/>
              <a:gd name="connsiteX3" fmla="*/ 8539183 w 12214569"/>
              <a:gd name="connsiteY3" fmla="*/ 5311880 h 5732316"/>
              <a:gd name="connsiteX4" fmla="*/ 3024618 w 12214569"/>
              <a:gd name="connsiteY4" fmla="*/ 5732034 h 5732316"/>
              <a:gd name="connsiteX5" fmla="*/ 8238 w 12214569"/>
              <a:gd name="connsiteY5" fmla="*/ 5278094 h 5732316"/>
              <a:gd name="connsiteX6" fmla="*/ 0 w 12214569"/>
              <a:gd name="connsiteY6" fmla="*/ 0 h 5732316"/>
              <a:gd name="connsiteX0" fmla="*/ 0 w 12214569"/>
              <a:gd name="connsiteY0" fmla="*/ 0 h 5732316"/>
              <a:gd name="connsiteX1" fmla="*/ 12214569 w 12214569"/>
              <a:gd name="connsiteY1" fmla="*/ 0 h 5732316"/>
              <a:gd name="connsiteX2" fmla="*/ 12181617 w 12214569"/>
              <a:gd name="connsiteY2" fmla="*/ 5245143 h 5732316"/>
              <a:gd name="connsiteX3" fmla="*/ 8539183 w 12214569"/>
              <a:gd name="connsiteY3" fmla="*/ 5311880 h 5732316"/>
              <a:gd name="connsiteX4" fmla="*/ 3024618 w 12214569"/>
              <a:gd name="connsiteY4" fmla="*/ 5732034 h 5732316"/>
              <a:gd name="connsiteX5" fmla="*/ 8238 w 12214569"/>
              <a:gd name="connsiteY5" fmla="*/ 5278094 h 5732316"/>
              <a:gd name="connsiteX6" fmla="*/ 0 w 12214569"/>
              <a:gd name="connsiteY6" fmla="*/ 0 h 5732316"/>
              <a:gd name="connsiteX0" fmla="*/ 0 w 12214569"/>
              <a:gd name="connsiteY0" fmla="*/ 0 h 5732316"/>
              <a:gd name="connsiteX1" fmla="*/ 12214569 w 12214569"/>
              <a:gd name="connsiteY1" fmla="*/ 0 h 5732316"/>
              <a:gd name="connsiteX2" fmla="*/ 12181617 w 12214569"/>
              <a:gd name="connsiteY2" fmla="*/ 5245143 h 5732316"/>
              <a:gd name="connsiteX3" fmla="*/ 8539183 w 12214569"/>
              <a:gd name="connsiteY3" fmla="*/ 5311880 h 5732316"/>
              <a:gd name="connsiteX4" fmla="*/ 3024618 w 12214569"/>
              <a:gd name="connsiteY4" fmla="*/ 5732034 h 5732316"/>
              <a:gd name="connsiteX5" fmla="*/ 8238 w 12214569"/>
              <a:gd name="connsiteY5" fmla="*/ 5278094 h 5732316"/>
              <a:gd name="connsiteX6" fmla="*/ 0 w 12214569"/>
              <a:gd name="connsiteY6" fmla="*/ 0 h 5732316"/>
              <a:gd name="connsiteX0" fmla="*/ 0 w 12214569"/>
              <a:gd name="connsiteY0" fmla="*/ 0 h 5732144"/>
              <a:gd name="connsiteX1" fmla="*/ 12214569 w 12214569"/>
              <a:gd name="connsiteY1" fmla="*/ 0 h 5732144"/>
              <a:gd name="connsiteX2" fmla="*/ 12181617 w 12214569"/>
              <a:gd name="connsiteY2" fmla="*/ 5245143 h 5732144"/>
              <a:gd name="connsiteX3" fmla="*/ 8539183 w 12214569"/>
              <a:gd name="connsiteY3" fmla="*/ 5311880 h 5732144"/>
              <a:gd name="connsiteX4" fmla="*/ 3024618 w 12214569"/>
              <a:gd name="connsiteY4" fmla="*/ 5732034 h 5732144"/>
              <a:gd name="connsiteX5" fmla="*/ 8238 w 12214569"/>
              <a:gd name="connsiteY5" fmla="*/ 5278094 h 5732144"/>
              <a:gd name="connsiteX6" fmla="*/ 0 w 12214569"/>
              <a:gd name="connsiteY6" fmla="*/ 0 h 5732144"/>
              <a:gd name="connsiteX0" fmla="*/ 0 w 12214569"/>
              <a:gd name="connsiteY0" fmla="*/ 0 h 5732107"/>
              <a:gd name="connsiteX1" fmla="*/ 12214569 w 12214569"/>
              <a:gd name="connsiteY1" fmla="*/ 0 h 5732107"/>
              <a:gd name="connsiteX2" fmla="*/ 12181617 w 12214569"/>
              <a:gd name="connsiteY2" fmla="*/ 5245143 h 5732107"/>
              <a:gd name="connsiteX3" fmla="*/ 8539183 w 12214569"/>
              <a:gd name="connsiteY3" fmla="*/ 5311880 h 5732107"/>
              <a:gd name="connsiteX4" fmla="*/ 3024618 w 12214569"/>
              <a:gd name="connsiteY4" fmla="*/ 5732034 h 5732107"/>
              <a:gd name="connsiteX5" fmla="*/ 8238 w 12214569"/>
              <a:gd name="connsiteY5" fmla="*/ 5278094 h 5732107"/>
              <a:gd name="connsiteX6" fmla="*/ 0 w 12214569"/>
              <a:gd name="connsiteY6" fmla="*/ 0 h 5732107"/>
              <a:gd name="connsiteX0" fmla="*/ 0 w 12214569"/>
              <a:gd name="connsiteY0" fmla="*/ 0 h 5743047"/>
              <a:gd name="connsiteX1" fmla="*/ 12214569 w 12214569"/>
              <a:gd name="connsiteY1" fmla="*/ 0 h 5743047"/>
              <a:gd name="connsiteX2" fmla="*/ 12181617 w 12214569"/>
              <a:gd name="connsiteY2" fmla="*/ 5245143 h 5743047"/>
              <a:gd name="connsiteX3" fmla="*/ 8539183 w 12214569"/>
              <a:gd name="connsiteY3" fmla="*/ 5311880 h 5743047"/>
              <a:gd name="connsiteX4" fmla="*/ 5650787 w 12214569"/>
              <a:gd name="connsiteY4" fmla="*/ 5578867 h 5743047"/>
              <a:gd name="connsiteX5" fmla="*/ 3024618 w 12214569"/>
              <a:gd name="connsiteY5" fmla="*/ 5732034 h 5743047"/>
              <a:gd name="connsiteX6" fmla="*/ 8238 w 12214569"/>
              <a:gd name="connsiteY6" fmla="*/ 5278094 h 5743047"/>
              <a:gd name="connsiteX7" fmla="*/ 0 w 12214569"/>
              <a:gd name="connsiteY7" fmla="*/ 0 h 5743047"/>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1188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1188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1188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1188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1188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01606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01606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01606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01606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9183 w 12214569"/>
              <a:gd name="connsiteY3" fmla="*/ 5301606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49457 w 12214569"/>
              <a:gd name="connsiteY3" fmla="*/ 5358114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49457 w 12214569"/>
              <a:gd name="connsiteY3" fmla="*/ 5358114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49457 w 12214569"/>
              <a:gd name="connsiteY3" fmla="*/ 5358114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54594 w 12214569"/>
              <a:gd name="connsiteY3" fmla="*/ 5332428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34045 w 12214569"/>
              <a:gd name="connsiteY3" fmla="*/ 5260509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64867 w 12214569"/>
              <a:gd name="connsiteY3" fmla="*/ 534784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64867 w 12214569"/>
              <a:gd name="connsiteY3" fmla="*/ 534784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64867 w 12214569"/>
              <a:gd name="connsiteY3" fmla="*/ 5347840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59730 w 12214569"/>
              <a:gd name="connsiteY3" fmla="*/ 525023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1617 w 12214569"/>
              <a:gd name="connsiteY2" fmla="*/ 5245143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6754 w 12214569"/>
              <a:gd name="connsiteY2" fmla="*/ 5250280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6754 w 12214569"/>
              <a:gd name="connsiteY2" fmla="*/ 5250280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6754 w 12214569"/>
              <a:gd name="connsiteY2" fmla="*/ 5250280 h 5753072"/>
              <a:gd name="connsiteX3" fmla="*/ 8570004 w 12214569"/>
              <a:gd name="connsiteY3" fmla="*/ 5286195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6754 w 12214569"/>
              <a:gd name="connsiteY2" fmla="*/ 5250280 h 5753072"/>
              <a:gd name="connsiteX3" fmla="*/ 8554593 w 12214569"/>
              <a:gd name="connsiteY3" fmla="*/ 5229687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53072"/>
              <a:gd name="connsiteX1" fmla="*/ 12214569 w 12214569"/>
              <a:gd name="connsiteY1" fmla="*/ 0 h 5753072"/>
              <a:gd name="connsiteX2" fmla="*/ 12186754 w 12214569"/>
              <a:gd name="connsiteY2" fmla="*/ 5250280 h 5753072"/>
              <a:gd name="connsiteX3" fmla="*/ 9124809 w 12214569"/>
              <a:gd name="connsiteY3" fmla="*/ 5234824 h 5753072"/>
              <a:gd name="connsiteX4" fmla="*/ 5697021 w 12214569"/>
              <a:gd name="connsiteY4" fmla="*/ 5640512 h 5753072"/>
              <a:gd name="connsiteX5" fmla="*/ 3024618 w 12214569"/>
              <a:gd name="connsiteY5" fmla="*/ 5732034 h 5753072"/>
              <a:gd name="connsiteX6" fmla="*/ 8238 w 12214569"/>
              <a:gd name="connsiteY6" fmla="*/ 5278094 h 5753072"/>
              <a:gd name="connsiteX7" fmla="*/ 0 w 12214569"/>
              <a:gd name="connsiteY7" fmla="*/ 0 h 5753072"/>
              <a:gd name="connsiteX0" fmla="*/ 0 w 12214569"/>
              <a:gd name="connsiteY0" fmla="*/ 0 h 5746702"/>
              <a:gd name="connsiteX1" fmla="*/ 12214569 w 12214569"/>
              <a:gd name="connsiteY1" fmla="*/ 0 h 5746702"/>
              <a:gd name="connsiteX2" fmla="*/ 12186754 w 12214569"/>
              <a:gd name="connsiteY2" fmla="*/ 5250280 h 5746702"/>
              <a:gd name="connsiteX3" fmla="*/ 9124809 w 12214569"/>
              <a:gd name="connsiteY3" fmla="*/ 5234824 h 5746702"/>
              <a:gd name="connsiteX4" fmla="*/ 5697021 w 12214569"/>
              <a:gd name="connsiteY4" fmla="*/ 5640512 h 5746702"/>
              <a:gd name="connsiteX5" fmla="*/ 3024618 w 12214569"/>
              <a:gd name="connsiteY5" fmla="*/ 5732034 h 5746702"/>
              <a:gd name="connsiteX6" fmla="*/ 8238 w 12214569"/>
              <a:gd name="connsiteY6" fmla="*/ 5278094 h 5746702"/>
              <a:gd name="connsiteX7" fmla="*/ 0 w 12214569"/>
              <a:gd name="connsiteY7" fmla="*/ 0 h 5746702"/>
              <a:gd name="connsiteX0" fmla="*/ 0 w 12214569"/>
              <a:gd name="connsiteY0" fmla="*/ 0 h 5752714"/>
              <a:gd name="connsiteX1" fmla="*/ 12214569 w 12214569"/>
              <a:gd name="connsiteY1" fmla="*/ 0 h 5752714"/>
              <a:gd name="connsiteX2" fmla="*/ 12186754 w 12214569"/>
              <a:gd name="connsiteY2" fmla="*/ 5250280 h 5752714"/>
              <a:gd name="connsiteX3" fmla="*/ 9124809 w 12214569"/>
              <a:gd name="connsiteY3" fmla="*/ 5234824 h 5752714"/>
              <a:gd name="connsiteX4" fmla="*/ 5697021 w 12214569"/>
              <a:gd name="connsiteY4" fmla="*/ 5640512 h 5752714"/>
              <a:gd name="connsiteX5" fmla="*/ 3024618 w 12214569"/>
              <a:gd name="connsiteY5" fmla="*/ 5732034 h 5752714"/>
              <a:gd name="connsiteX6" fmla="*/ 8238 w 12214569"/>
              <a:gd name="connsiteY6" fmla="*/ 5283231 h 5752714"/>
              <a:gd name="connsiteX7" fmla="*/ 0 w 12214569"/>
              <a:gd name="connsiteY7" fmla="*/ 0 h 5752714"/>
              <a:gd name="connsiteX0" fmla="*/ 0 w 12214569"/>
              <a:gd name="connsiteY0" fmla="*/ 0 h 5752714"/>
              <a:gd name="connsiteX1" fmla="*/ 12214569 w 12214569"/>
              <a:gd name="connsiteY1" fmla="*/ 0 h 5752714"/>
              <a:gd name="connsiteX2" fmla="*/ 12186754 w 12214569"/>
              <a:gd name="connsiteY2" fmla="*/ 5250280 h 5752714"/>
              <a:gd name="connsiteX3" fmla="*/ 9124809 w 12214569"/>
              <a:gd name="connsiteY3" fmla="*/ 5234824 h 5752714"/>
              <a:gd name="connsiteX4" fmla="*/ 5697021 w 12214569"/>
              <a:gd name="connsiteY4" fmla="*/ 5640512 h 5752714"/>
              <a:gd name="connsiteX5" fmla="*/ 3024618 w 12214569"/>
              <a:gd name="connsiteY5" fmla="*/ 5732034 h 5752714"/>
              <a:gd name="connsiteX6" fmla="*/ 8238 w 12214569"/>
              <a:gd name="connsiteY6" fmla="*/ 5283231 h 5752714"/>
              <a:gd name="connsiteX7" fmla="*/ 0 w 12214569"/>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126845 w 12216605"/>
              <a:gd name="connsiteY3" fmla="*/ 5234824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009456 w 12216605"/>
              <a:gd name="connsiteY3" fmla="*/ 5228646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8972385 w 12216605"/>
              <a:gd name="connsiteY3" fmla="*/ 5142148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213342 w 12216605"/>
              <a:gd name="connsiteY3" fmla="*/ 5222467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207164 w 12216605"/>
              <a:gd name="connsiteY3" fmla="*/ 5210110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207164 w 12216605"/>
              <a:gd name="connsiteY3" fmla="*/ 5210110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207164 w 12216605"/>
              <a:gd name="connsiteY3" fmla="*/ 5210110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9207164 w 12216605"/>
              <a:gd name="connsiteY3" fmla="*/ 5210110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52714"/>
              <a:gd name="connsiteX1" fmla="*/ 12216605 w 12216605"/>
              <a:gd name="connsiteY1" fmla="*/ 0 h 5752714"/>
              <a:gd name="connsiteX2" fmla="*/ 12188790 w 12216605"/>
              <a:gd name="connsiteY2" fmla="*/ 5250280 h 5752714"/>
              <a:gd name="connsiteX3" fmla="*/ 8922959 w 12216605"/>
              <a:gd name="connsiteY3" fmla="*/ 5241002 h 5752714"/>
              <a:gd name="connsiteX4" fmla="*/ 5699057 w 12216605"/>
              <a:gd name="connsiteY4" fmla="*/ 5640512 h 5752714"/>
              <a:gd name="connsiteX5" fmla="*/ 3026654 w 12216605"/>
              <a:gd name="connsiteY5" fmla="*/ 5732034 h 5752714"/>
              <a:gd name="connsiteX6" fmla="*/ 0 w 12216605"/>
              <a:gd name="connsiteY6" fmla="*/ 5283231 h 5752714"/>
              <a:gd name="connsiteX7" fmla="*/ 2036 w 12216605"/>
              <a:gd name="connsiteY7" fmla="*/ 0 h 5752714"/>
              <a:gd name="connsiteX0" fmla="*/ 2036 w 12216605"/>
              <a:gd name="connsiteY0" fmla="*/ 0 h 5745996"/>
              <a:gd name="connsiteX1" fmla="*/ 12216605 w 12216605"/>
              <a:gd name="connsiteY1" fmla="*/ 0 h 5745996"/>
              <a:gd name="connsiteX2" fmla="*/ 12188790 w 12216605"/>
              <a:gd name="connsiteY2" fmla="*/ 5250280 h 5745996"/>
              <a:gd name="connsiteX3" fmla="*/ 8922959 w 12216605"/>
              <a:gd name="connsiteY3" fmla="*/ 5241002 h 5745996"/>
              <a:gd name="connsiteX4" fmla="*/ 6304538 w 12216605"/>
              <a:gd name="connsiteY4" fmla="*/ 5603442 h 5745996"/>
              <a:gd name="connsiteX5" fmla="*/ 3026654 w 12216605"/>
              <a:gd name="connsiteY5" fmla="*/ 5732034 h 5745996"/>
              <a:gd name="connsiteX6" fmla="*/ 0 w 12216605"/>
              <a:gd name="connsiteY6" fmla="*/ 5283231 h 5745996"/>
              <a:gd name="connsiteX7" fmla="*/ 2036 w 12216605"/>
              <a:gd name="connsiteY7" fmla="*/ 0 h 5745996"/>
              <a:gd name="connsiteX0" fmla="*/ 2036 w 12216605"/>
              <a:gd name="connsiteY0" fmla="*/ 0 h 5745996"/>
              <a:gd name="connsiteX1" fmla="*/ 12216605 w 12216605"/>
              <a:gd name="connsiteY1" fmla="*/ 0 h 5745996"/>
              <a:gd name="connsiteX2" fmla="*/ 12188790 w 12216605"/>
              <a:gd name="connsiteY2" fmla="*/ 5250280 h 5745996"/>
              <a:gd name="connsiteX3" fmla="*/ 8922959 w 12216605"/>
              <a:gd name="connsiteY3" fmla="*/ 5241002 h 5745996"/>
              <a:gd name="connsiteX4" fmla="*/ 6304538 w 12216605"/>
              <a:gd name="connsiteY4" fmla="*/ 5603442 h 5745996"/>
              <a:gd name="connsiteX5" fmla="*/ 3026654 w 12216605"/>
              <a:gd name="connsiteY5" fmla="*/ 5732034 h 5745996"/>
              <a:gd name="connsiteX6" fmla="*/ 0 w 12216605"/>
              <a:gd name="connsiteY6" fmla="*/ 5283231 h 5745996"/>
              <a:gd name="connsiteX7" fmla="*/ 2036 w 12216605"/>
              <a:gd name="connsiteY7" fmla="*/ 0 h 5745996"/>
              <a:gd name="connsiteX0" fmla="*/ 2036 w 12216605"/>
              <a:gd name="connsiteY0" fmla="*/ 0 h 5745996"/>
              <a:gd name="connsiteX1" fmla="*/ 12216605 w 12216605"/>
              <a:gd name="connsiteY1" fmla="*/ 0 h 5745996"/>
              <a:gd name="connsiteX2" fmla="*/ 12188790 w 12216605"/>
              <a:gd name="connsiteY2" fmla="*/ 5250280 h 5745996"/>
              <a:gd name="connsiteX3" fmla="*/ 8922959 w 12216605"/>
              <a:gd name="connsiteY3" fmla="*/ 5241002 h 5745996"/>
              <a:gd name="connsiteX4" fmla="*/ 6304538 w 12216605"/>
              <a:gd name="connsiteY4" fmla="*/ 5603442 h 5745996"/>
              <a:gd name="connsiteX5" fmla="*/ 3026654 w 12216605"/>
              <a:gd name="connsiteY5" fmla="*/ 5732034 h 5745996"/>
              <a:gd name="connsiteX6" fmla="*/ 0 w 12216605"/>
              <a:gd name="connsiteY6" fmla="*/ 5283231 h 5745996"/>
              <a:gd name="connsiteX7" fmla="*/ 2036 w 12216605"/>
              <a:gd name="connsiteY7" fmla="*/ 0 h 5745996"/>
              <a:gd name="connsiteX0" fmla="*/ 2036 w 12216605"/>
              <a:gd name="connsiteY0" fmla="*/ 0 h 5745996"/>
              <a:gd name="connsiteX1" fmla="*/ 12216605 w 12216605"/>
              <a:gd name="connsiteY1" fmla="*/ 0 h 5745996"/>
              <a:gd name="connsiteX2" fmla="*/ 12188790 w 12216605"/>
              <a:gd name="connsiteY2" fmla="*/ 5250280 h 5745996"/>
              <a:gd name="connsiteX3" fmla="*/ 8922959 w 12216605"/>
              <a:gd name="connsiteY3" fmla="*/ 5241002 h 5745996"/>
              <a:gd name="connsiteX4" fmla="*/ 6304538 w 12216605"/>
              <a:gd name="connsiteY4" fmla="*/ 5603442 h 5745996"/>
              <a:gd name="connsiteX5" fmla="*/ 3026654 w 12216605"/>
              <a:gd name="connsiteY5" fmla="*/ 5732034 h 5745996"/>
              <a:gd name="connsiteX6" fmla="*/ 0 w 12216605"/>
              <a:gd name="connsiteY6" fmla="*/ 5283231 h 5745996"/>
              <a:gd name="connsiteX7" fmla="*/ 2036 w 12216605"/>
              <a:gd name="connsiteY7" fmla="*/ 0 h 5745996"/>
              <a:gd name="connsiteX0" fmla="*/ 2036 w 12216605"/>
              <a:gd name="connsiteY0" fmla="*/ 0 h 5747659"/>
              <a:gd name="connsiteX1" fmla="*/ 12216605 w 12216605"/>
              <a:gd name="connsiteY1" fmla="*/ 0 h 5747659"/>
              <a:gd name="connsiteX2" fmla="*/ 12188790 w 12216605"/>
              <a:gd name="connsiteY2" fmla="*/ 5250280 h 5747659"/>
              <a:gd name="connsiteX3" fmla="*/ 8922959 w 12216605"/>
              <a:gd name="connsiteY3" fmla="*/ 5241002 h 5747659"/>
              <a:gd name="connsiteX4" fmla="*/ 6304538 w 12216605"/>
              <a:gd name="connsiteY4" fmla="*/ 5603442 h 5747659"/>
              <a:gd name="connsiteX5" fmla="*/ 3026654 w 12216605"/>
              <a:gd name="connsiteY5" fmla="*/ 5732034 h 5747659"/>
              <a:gd name="connsiteX6" fmla="*/ 0 w 12216605"/>
              <a:gd name="connsiteY6" fmla="*/ 5283231 h 5747659"/>
              <a:gd name="connsiteX7" fmla="*/ 2036 w 12216605"/>
              <a:gd name="connsiteY7" fmla="*/ 0 h 5747659"/>
              <a:gd name="connsiteX0" fmla="*/ 2036 w 12216605"/>
              <a:gd name="connsiteY0" fmla="*/ 0 h 5746739"/>
              <a:gd name="connsiteX1" fmla="*/ 12216605 w 12216605"/>
              <a:gd name="connsiteY1" fmla="*/ 0 h 5746739"/>
              <a:gd name="connsiteX2" fmla="*/ 12188790 w 12216605"/>
              <a:gd name="connsiteY2" fmla="*/ 5250280 h 5746739"/>
              <a:gd name="connsiteX3" fmla="*/ 8904424 w 12216605"/>
              <a:gd name="connsiteY3" fmla="*/ 5259538 h 5746739"/>
              <a:gd name="connsiteX4" fmla="*/ 6304538 w 12216605"/>
              <a:gd name="connsiteY4" fmla="*/ 5603442 h 5746739"/>
              <a:gd name="connsiteX5" fmla="*/ 3026654 w 12216605"/>
              <a:gd name="connsiteY5" fmla="*/ 5732034 h 5746739"/>
              <a:gd name="connsiteX6" fmla="*/ 0 w 12216605"/>
              <a:gd name="connsiteY6" fmla="*/ 5283231 h 5746739"/>
              <a:gd name="connsiteX7" fmla="*/ 2036 w 12216605"/>
              <a:gd name="connsiteY7" fmla="*/ 0 h 5746739"/>
              <a:gd name="connsiteX0" fmla="*/ 2036 w 12216605"/>
              <a:gd name="connsiteY0" fmla="*/ 0 h 5746120"/>
              <a:gd name="connsiteX1" fmla="*/ 12216605 w 12216605"/>
              <a:gd name="connsiteY1" fmla="*/ 0 h 5746120"/>
              <a:gd name="connsiteX2" fmla="*/ 12188790 w 12216605"/>
              <a:gd name="connsiteY2" fmla="*/ 5250280 h 5746120"/>
              <a:gd name="connsiteX3" fmla="*/ 8688181 w 12216605"/>
              <a:gd name="connsiteY3" fmla="*/ 5302787 h 5746120"/>
              <a:gd name="connsiteX4" fmla="*/ 6304538 w 12216605"/>
              <a:gd name="connsiteY4" fmla="*/ 5603442 h 5746120"/>
              <a:gd name="connsiteX5" fmla="*/ 3026654 w 12216605"/>
              <a:gd name="connsiteY5" fmla="*/ 5732034 h 5746120"/>
              <a:gd name="connsiteX6" fmla="*/ 0 w 12216605"/>
              <a:gd name="connsiteY6" fmla="*/ 5283231 h 5746120"/>
              <a:gd name="connsiteX7" fmla="*/ 2036 w 12216605"/>
              <a:gd name="connsiteY7" fmla="*/ 0 h 5746120"/>
              <a:gd name="connsiteX0" fmla="*/ 2036 w 12216605"/>
              <a:gd name="connsiteY0" fmla="*/ 0 h 5746468"/>
              <a:gd name="connsiteX1" fmla="*/ 12216605 w 12216605"/>
              <a:gd name="connsiteY1" fmla="*/ 0 h 5746468"/>
              <a:gd name="connsiteX2" fmla="*/ 12188790 w 12216605"/>
              <a:gd name="connsiteY2" fmla="*/ 5250280 h 5746468"/>
              <a:gd name="connsiteX3" fmla="*/ 8756143 w 12216605"/>
              <a:gd name="connsiteY3" fmla="*/ 5278073 h 5746468"/>
              <a:gd name="connsiteX4" fmla="*/ 6304538 w 12216605"/>
              <a:gd name="connsiteY4" fmla="*/ 5603442 h 5746468"/>
              <a:gd name="connsiteX5" fmla="*/ 3026654 w 12216605"/>
              <a:gd name="connsiteY5" fmla="*/ 5732034 h 5746468"/>
              <a:gd name="connsiteX6" fmla="*/ 0 w 12216605"/>
              <a:gd name="connsiteY6" fmla="*/ 5283231 h 5746468"/>
              <a:gd name="connsiteX7" fmla="*/ 2036 w 12216605"/>
              <a:gd name="connsiteY7" fmla="*/ 0 h 5746468"/>
              <a:gd name="connsiteX0" fmla="*/ 2036 w 12216605"/>
              <a:gd name="connsiteY0" fmla="*/ 0 h 5747913"/>
              <a:gd name="connsiteX1" fmla="*/ 12216605 w 12216605"/>
              <a:gd name="connsiteY1" fmla="*/ 0 h 5747913"/>
              <a:gd name="connsiteX2" fmla="*/ 12188790 w 12216605"/>
              <a:gd name="connsiteY2" fmla="*/ 5250280 h 5747913"/>
              <a:gd name="connsiteX3" fmla="*/ 8756143 w 12216605"/>
              <a:gd name="connsiteY3" fmla="*/ 5185397 h 5747913"/>
              <a:gd name="connsiteX4" fmla="*/ 6304538 w 12216605"/>
              <a:gd name="connsiteY4" fmla="*/ 5603442 h 5747913"/>
              <a:gd name="connsiteX5" fmla="*/ 3026654 w 12216605"/>
              <a:gd name="connsiteY5" fmla="*/ 5732034 h 5747913"/>
              <a:gd name="connsiteX6" fmla="*/ 0 w 12216605"/>
              <a:gd name="connsiteY6" fmla="*/ 5283231 h 5747913"/>
              <a:gd name="connsiteX7" fmla="*/ 2036 w 12216605"/>
              <a:gd name="connsiteY7" fmla="*/ 0 h 5747913"/>
              <a:gd name="connsiteX0" fmla="*/ 2036 w 12216605"/>
              <a:gd name="connsiteY0" fmla="*/ 0 h 5746739"/>
              <a:gd name="connsiteX1" fmla="*/ 12216605 w 12216605"/>
              <a:gd name="connsiteY1" fmla="*/ 0 h 5746739"/>
              <a:gd name="connsiteX2" fmla="*/ 12188790 w 12216605"/>
              <a:gd name="connsiteY2" fmla="*/ 5250280 h 5746739"/>
              <a:gd name="connsiteX3" fmla="*/ 8780857 w 12216605"/>
              <a:gd name="connsiteY3" fmla="*/ 5259538 h 5746739"/>
              <a:gd name="connsiteX4" fmla="*/ 6304538 w 12216605"/>
              <a:gd name="connsiteY4" fmla="*/ 5603442 h 5746739"/>
              <a:gd name="connsiteX5" fmla="*/ 3026654 w 12216605"/>
              <a:gd name="connsiteY5" fmla="*/ 5732034 h 5746739"/>
              <a:gd name="connsiteX6" fmla="*/ 0 w 12216605"/>
              <a:gd name="connsiteY6" fmla="*/ 5283231 h 5746739"/>
              <a:gd name="connsiteX7" fmla="*/ 2036 w 12216605"/>
              <a:gd name="connsiteY7" fmla="*/ 0 h 5746739"/>
              <a:gd name="connsiteX0" fmla="*/ 2036 w 12216605"/>
              <a:gd name="connsiteY0" fmla="*/ 0 h 5746739"/>
              <a:gd name="connsiteX1" fmla="*/ 12216605 w 12216605"/>
              <a:gd name="connsiteY1" fmla="*/ 0 h 5746739"/>
              <a:gd name="connsiteX2" fmla="*/ 12188790 w 12216605"/>
              <a:gd name="connsiteY2" fmla="*/ 5250280 h 5746739"/>
              <a:gd name="connsiteX3" fmla="*/ 8780857 w 12216605"/>
              <a:gd name="connsiteY3" fmla="*/ 5259538 h 5746739"/>
              <a:gd name="connsiteX4" fmla="*/ 6304538 w 12216605"/>
              <a:gd name="connsiteY4" fmla="*/ 5603442 h 5746739"/>
              <a:gd name="connsiteX5" fmla="*/ 3026654 w 12216605"/>
              <a:gd name="connsiteY5" fmla="*/ 5732034 h 5746739"/>
              <a:gd name="connsiteX6" fmla="*/ 0 w 12216605"/>
              <a:gd name="connsiteY6" fmla="*/ 5283231 h 5746739"/>
              <a:gd name="connsiteX7" fmla="*/ 2036 w 12216605"/>
              <a:gd name="connsiteY7" fmla="*/ 0 h 5746739"/>
              <a:gd name="connsiteX0" fmla="*/ 2036 w 12216605"/>
              <a:gd name="connsiteY0" fmla="*/ 0 h 5746648"/>
              <a:gd name="connsiteX1" fmla="*/ 12216605 w 12216605"/>
              <a:gd name="connsiteY1" fmla="*/ 0 h 5746648"/>
              <a:gd name="connsiteX2" fmla="*/ 12188790 w 12216605"/>
              <a:gd name="connsiteY2" fmla="*/ 5250280 h 5746648"/>
              <a:gd name="connsiteX3" fmla="*/ 8787035 w 12216605"/>
              <a:gd name="connsiteY3" fmla="*/ 5265716 h 5746648"/>
              <a:gd name="connsiteX4" fmla="*/ 6304538 w 12216605"/>
              <a:gd name="connsiteY4" fmla="*/ 5603442 h 5746648"/>
              <a:gd name="connsiteX5" fmla="*/ 3026654 w 12216605"/>
              <a:gd name="connsiteY5" fmla="*/ 5732034 h 5746648"/>
              <a:gd name="connsiteX6" fmla="*/ 0 w 12216605"/>
              <a:gd name="connsiteY6" fmla="*/ 5283231 h 5746648"/>
              <a:gd name="connsiteX7" fmla="*/ 2036 w 12216605"/>
              <a:gd name="connsiteY7" fmla="*/ 0 h 5746648"/>
              <a:gd name="connsiteX0" fmla="*/ 2036 w 12216605"/>
              <a:gd name="connsiteY0" fmla="*/ 0 h 5746648"/>
              <a:gd name="connsiteX1" fmla="*/ 12216605 w 12216605"/>
              <a:gd name="connsiteY1" fmla="*/ 0 h 5746648"/>
              <a:gd name="connsiteX2" fmla="*/ 12188790 w 12216605"/>
              <a:gd name="connsiteY2" fmla="*/ 5231745 h 5746648"/>
              <a:gd name="connsiteX3" fmla="*/ 8787035 w 12216605"/>
              <a:gd name="connsiteY3" fmla="*/ 5265716 h 5746648"/>
              <a:gd name="connsiteX4" fmla="*/ 6304538 w 12216605"/>
              <a:gd name="connsiteY4" fmla="*/ 5603442 h 5746648"/>
              <a:gd name="connsiteX5" fmla="*/ 3026654 w 12216605"/>
              <a:gd name="connsiteY5" fmla="*/ 5732034 h 5746648"/>
              <a:gd name="connsiteX6" fmla="*/ 0 w 12216605"/>
              <a:gd name="connsiteY6" fmla="*/ 5283231 h 5746648"/>
              <a:gd name="connsiteX7" fmla="*/ 2036 w 12216605"/>
              <a:gd name="connsiteY7" fmla="*/ 0 h 5746648"/>
              <a:gd name="connsiteX0" fmla="*/ 2036 w 12216605"/>
              <a:gd name="connsiteY0" fmla="*/ 0 h 5746648"/>
              <a:gd name="connsiteX1" fmla="*/ 12216605 w 12216605"/>
              <a:gd name="connsiteY1" fmla="*/ 0 h 5746648"/>
              <a:gd name="connsiteX2" fmla="*/ 12188790 w 12216605"/>
              <a:gd name="connsiteY2" fmla="*/ 5231745 h 5746648"/>
              <a:gd name="connsiteX3" fmla="*/ 8787035 w 12216605"/>
              <a:gd name="connsiteY3" fmla="*/ 5265716 h 5746648"/>
              <a:gd name="connsiteX4" fmla="*/ 6304538 w 12216605"/>
              <a:gd name="connsiteY4" fmla="*/ 5603442 h 5746648"/>
              <a:gd name="connsiteX5" fmla="*/ 3026654 w 12216605"/>
              <a:gd name="connsiteY5" fmla="*/ 5732034 h 5746648"/>
              <a:gd name="connsiteX6" fmla="*/ 0 w 12216605"/>
              <a:gd name="connsiteY6" fmla="*/ 5283231 h 5746648"/>
              <a:gd name="connsiteX7" fmla="*/ 2036 w 12216605"/>
              <a:gd name="connsiteY7" fmla="*/ 0 h 5746648"/>
              <a:gd name="connsiteX0" fmla="*/ 2036 w 12216605"/>
              <a:gd name="connsiteY0" fmla="*/ 0 h 5720368"/>
              <a:gd name="connsiteX1" fmla="*/ 12216605 w 12216605"/>
              <a:gd name="connsiteY1" fmla="*/ 0 h 5720368"/>
              <a:gd name="connsiteX2" fmla="*/ 12188790 w 12216605"/>
              <a:gd name="connsiteY2" fmla="*/ 5231745 h 5720368"/>
              <a:gd name="connsiteX3" fmla="*/ 8787035 w 12216605"/>
              <a:gd name="connsiteY3" fmla="*/ 5265716 h 5720368"/>
              <a:gd name="connsiteX4" fmla="*/ 6304538 w 12216605"/>
              <a:gd name="connsiteY4" fmla="*/ 5603442 h 5720368"/>
              <a:gd name="connsiteX5" fmla="*/ 3041168 w 12216605"/>
              <a:gd name="connsiteY5" fmla="*/ 5703005 h 5720368"/>
              <a:gd name="connsiteX6" fmla="*/ 0 w 12216605"/>
              <a:gd name="connsiteY6" fmla="*/ 5283231 h 5720368"/>
              <a:gd name="connsiteX7" fmla="*/ 2036 w 12216605"/>
              <a:gd name="connsiteY7" fmla="*/ 0 h 5720368"/>
              <a:gd name="connsiteX0" fmla="*/ 7479 w 12222048"/>
              <a:gd name="connsiteY0" fmla="*/ 0 h 5721851"/>
              <a:gd name="connsiteX1" fmla="*/ 12222048 w 12222048"/>
              <a:gd name="connsiteY1" fmla="*/ 0 h 5721851"/>
              <a:gd name="connsiteX2" fmla="*/ 12194233 w 12222048"/>
              <a:gd name="connsiteY2" fmla="*/ 5231745 h 5721851"/>
              <a:gd name="connsiteX3" fmla="*/ 8792478 w 12222048"/>
              <a:gd name="connsiteY3" fmla="*/ 5265716 h 5721851"/>
              <a:gd name="connsiteX4" fmla="*/ 6309981 w 12222048"/>
              <a:gd name="connsiteY4" fmla="*/ 5603442 h 5721851"/>
              <a:gd name="connsiteX5" fmla="*/ 3046611 w 12222048"/>
              <a:gd name="connsiteY5" fmla="*/ 5703005 h 5721851"/>
              <a:gd name="connsiteX6" fmla="*/ 0 w 12222048"/>
              <a:gd name="connsiteY6" fmla="*/ 5261459 h 5721851"/>
              <a:gd name="connsiteX7" fmla="*/ 7479 w 12222048"/>
              <a:gd name="connsiteY7" fmla="*/ 0 h 5721851"/>
              <a:gd name="connsiteX0" fmla="*/ 7479 w 12222048"/>
              <a:gd name="connsiteY0" fmla="*/ 0 h 5722596"/>
              <a:gd name="connsiteX1" fmla="*/ 12222048 w 12222048"/>
              <a:gd name="connsiteY1" fmla="*/ 0 h 5722596"/>
              <a:gd name="connsiteX2" fmla="*/ 12194233 w 12222048"/>
              <a:gd name="connsiteY2" fmla="*/ 5231745 h 5722596"/>
              <a:gd name="connsiteX3" fmla="*/ 8792478 w 12222048"/>
              <a:gd name="connsiteY3" fmla="*/ 5265716 h 5722596"/>
              <a:gd name="connsiteX4" fmla="*/ 6309981 w 12222048"/>
              <a:gd name="connsiteY4" fmla="*/ 5603442 h 5722596"/>
              <a:gd name="connsiteX5" fmla="*/ 3046611 w 12222048"/>
              <a:gd name="connsiteY5" fmla="*/ 5703005 h 5722596"/>
              <a:gd name="connsiteX6" fmla="*/ 0 w 12222048"/>
              <a:gd name="connsiteY6" fmla="*/ 5250573 h 5722596"/>
              <a:gd name="connsiteX7" fmla="*/ 7479 w 12222048"/>
              <a:gd name="connsiteY7" fmla="*/ 0 h 5722596"/>
              <a:gd name="connsiteX0" fmla="*/ 7479 w 12222048"/>
              <a:gd name="connsiteY0" fmla="*/ 0 h 5703409"/>
              <a:gd name="connsiteX1" fmla="*/ 12222048 w 12222048"/>
              <a:gd name="connsiteY1" fmla="*/ 0 h 5703409"/>
              <a:gd name="connsiteX2" fmla="*/ 12194233 w 12222048"/>
              <a:gd name="connsiteY2" fmla="*/ 5231745 h 5703409"/>
              <a:gd name="connsiteX3" fmla="*/ 8792478 w 12222048"/>
              <a:gd name="connsiteY3" fmla="*/ 5265716 h 5703409"/>
              <a:gd name="connsiteX4" fmla="*/ 6309981 w 12222048"/>
              <a:gd name="connsiteY4" fmla="*/ 5603442 h 5703409"/>
              <a:gd name="connsiteX5" fmla="*/ 3046611 w 12222048"/>
              <a:gd name="connsiteY5" fmla="*/ 5703005 h 5703409"/>
              <a:gd name="connsiteX6" fmla="*/ 0 w 12222048"/>
              <a:gd name="connsiteY6" fmla="*/ 5250573 h 5703409"/>
              <a:gd name="connsiteX7" fmla="*/ 7479 w 12222048"/>
              <a:gd name="connsiteY7" fmla="*/ 0 h 5703409"/>
              <a:gd name="connsiteX0" fmla="*/ 7479 w 12222048"/>
              <a:gd name="connsiteY0" fmla="*/ 0 h 5709795"/>
              <a:gd name="connsiteX1" fmla="*/ 12222048 w 12222048"/>
              <a:gd name="connsiteY1" fmla="*/ 0 h 5709795"/>
              <a:gd name="connsiteX2" fmla="*/ 12194233 w 12222048"/>
              <a:gd name="connsiteY2" fmla="*/ 5231745 h 5709795"/>
              <a:gd name="connsiteX3" fmla="*/ 8792478 w 12222048"/>
              <a:gd name="connsiteY3" fmla="*/ 5265716 h 5709795"/>
              <a:gd name="connsiteX4" fmla="*/ 6309981 w 12222048"/>
              <a:gd name="connsiteY4" fmla="*/ 5603442 h 5709795"/>
              <a:gd name="connsiteX5" fmla="*/ 3046611 w 12222048"/>
              <a:gd name="connsiteY5" fmla="*/ 5703005 h 5709795"/>
              <a:gd name="connsiteX6" fmla="*/ 0 w 12222048"/>
              <a:gd name="connsiteY6" fmla="*/ 5250573 h 5709795"/>
              <a:gd name="connsiteX7" fmla="*/ 7479 w 12222048"/>
              <a:gd name="connsiteY7" fmla="*/ 0 h 5709795"/>
              <a:gd name="connsiteX0" fmla="*/ 7479 w 12222048"/>
              <a:gd name="connsiteY0" fmla="*/ 0 h 5720472"/>
              <a:gd name="connsiteX1" fmla="*/ 12222048 w 12222048"/>
              <a:gd name="connsiteY1" fmla="*/ 0 h 5720472"/>
              <a:gd name="connsiteX2" fmla="*/ 12194233 w 12222048"/>
              <a:gd name="connsiteY2" fmla="*/ 5231745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17046"/>
              <a:gd name="connsiteX1" fmla="*/ 12222048 w 12222048"/>
              <a:gd name="connsiteY1" fmla="*/ 0 h 5717046"/>
              <a:gd name="connsiteX2" fmla="*/ 12194233 w 12222048"/>
              <a:gd name="connsiteY2" fmla="*/ 5231745 h 5717046"/>
              <a:gd name="connsiteX3" fmla="*/ 8792478 w 12222048"/>
              <a:gd name="connsiteY3" fmla="*/ 5265716 h 5717046"/>
              <a:gd name="connsiteX4" fmla="*/ 6348081 w 12222048"/>
              <a:gd name="connsiteY4" fmla="*/ 5592557 h 5717046"/>
              <a:gd name="connsiteX5" fmla="*/ 3046611 w 12222048"/>
              <a:gd name="connsiteY5" fmla="*/ 5703005 h 5717046"/>
              <a:gd name="connsiteX6" fmla="*/ 0 w 12222048"/>
              <a:gd name="connsiteY6" fmla="*/ 5250573 h 5717046"/>
              <a:gd name="connsiteX7" fmla="*/ 7479 w 12222048"/>
              <a:gd name="connsiteY7" fmla="*/ 0 h 5717046"/>
              <a:gd name="connsiteX0" fmla="*/ 7479 w 12222048"/>
              <a:gd name="connsiteY0" fmla="*/ 0 h 5720472"/>
              <a:gd name="connsiteX1" fmla="*/ 12222048 w 12222048"/>
              <a:gd name="connsiteY1" fmla="*/ 0 h 5720472"/>
              <a:gd name="connsiteX2" fmla="*/ 12194233 w 12222048"/>
              <a:gd name="connsiteY2" fmla="*/ 5231745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20472"/>
              <a:gd name="connsiteX1" fmla="*/ 12222048 w 12222048"/>
              <a:gd name="connsiteY1" fmla="*/ 0 h 5720472"/>
              <a:gd name="connsiteX2" fmla="*/ 12194233 w 12222048"/>
              <a:gd name="connsiteY2" fmla="*/ 5231745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20472"/>
              <a:gd name="connsiteX1" fmla="*/ 12222048 w 12222048"/>
              <a:gd name="connsiteY1" fmla="*/ 0 h 5720472"/>
              <a:gd name="connsiteX2" fmla="*/ 12194233 w 12222048"/>
              <a:gd name="connsiteY2" fmla="*/ 5220859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20472"/>
              <a:gd name="connsiteX1" fmla="*/ 12222048 w 12222048"/>
              <a:gd name="connsiteY1" fmla="*/ 0 h 5720472"/>
              <a:gd name="connsiteX2" fmla="*/ 12194233 w 12222048"/>
              <a:gd name="connsiteY2" fmla="*/ 5220859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20472"/>
              <a:gd name="connsiteX1" fmla="*/ 12222048 w 12222048"/>
              <a:gd name="connsiteY1" fmla="*/ 0 h 5720472"/>
              <a:gd name="connsiteX2" fmla="*/ 12194233 w 12222048"/>
              <a:gd name="connsiteY2" fmla="*/ 5220859 h 5720472"/>
              <a:gd name="connsiteX3" fmla="*/ 8792478 w 12222048"/>
              <a:gd name="connsiteY3" fmla="*/ 5265716 h 5720472"/>
              <a:gd name="connsiteX4" fmla="*/ 6348081 w 12222048"/>
              <a:gd name="connsiteY4" fmla="*/ 5592557 h 5720472"/>
              <a:gd name="connsiteX5" fmla="*/ 3046611 w 12222048"/>
              <a:gd name="connsiteY5" fmla="*/ 5703005 h 5720472"/>
              <a:gd name="connsiteX6" fmla="*/ 0 w 12222048"/>
              <a:gd name="connsiteY6" fmla="*/ 5250573 h 5720472"/>
              <a:gd name="connsiteX7" fmla="*/ 7479 w 12222048"/>
              <a:gd name="connsiteY7" fmla="*/ 0 h 5720472"/>
              <a:gd name="connsiteX0" fmla="*/ 7479 w 12222048"/>
              <a:gd name="connsiteY0" fmla="*/ 0 h 5726732"/>
              <a:gd name="connsiteX1" fmla="*/ 12222048 w 12222048"/>
              <a:gd name="connsiteY1" fmla="*/ 0 h 5726732"/>
              <a:gd name="connsiteX2" fmla="*/ 12194233 w 12222048"/>
              <a:gd name="connsiteY2" fmla="*/ 5220859 h 5726732"/>
              <a:gd name="connsiteX3" fmla="*/ 8792478 w 12222048"/>
              <a:gd name="connsiteY3" fmla="*/ 5265716 h 5726732"/>
              <a:gd name="connsiteX4" fmla="*/ 6348081 w 12222048"/>
              <a:gd name="connsiteY4" fmla="*/ 5592557 h 5726732"/>
              <a:gd name="connsiteX5" fmla="*/ 2880356 w 12222048"/>
              <a:gd name="connsiteY5" fmla="*/ 5709933 h 5726732"/>
              <a:gd name="connsiteX6" fmla="*/ 0 w 12222048"/>
              <a:gd name="connsiteY6" fmla="*/ 5250573 h 5726732"/>
              <a:gd name="connsiteX7" fmla="*/ 7479 w 12222048"/>
              <a:gd name="connsiteY7" fmla="*/ 0 h 5726732"/>
              <a:gd name="connsiteX0" fmla="*/ 7479 w 12222048"/>
              <a:gd name="connsiteY0" fmla="*/ 0 h 5716338"/>
              <a:gd name="connsiteX1" fmla="*/ 12222048 w 12222048"/>
              <a:gd name="connsiteY1" fmla="*/ 0 h 5716338"/>
              <a:gd name="connsiteX2" fmla="*/ 12194233 w 12222048"/>
              <a:gd name="connsiteY2" fmla="*/ 5220859 h 5716338"/>
              <a:gd name="connsiteX3" fmla="*/ 8792478 w 12222048"/>
              <a:gd name="connsiteY3" fmla="*/ 5265716 h 5716338"/>
              <a:gd name="connsiteX4" fmla="*/ 6341154 w 12222048"/>
              <a:gd name="connsiteY4" fmla="*/ 5502503 h 5716338"/>
              <a:gd name="connsiteX5" fmla="*/ 2880356 w 12222048"/>
              <a:gd name="connsiteY5" fmla="*/ 5709933 h 5716338"/>
              <a:gd name="connsiteX6" fmla="*/ 0 w 12222048"/>
              <a:gd name="connsiteY6" fmla="*/ 5250573 h 5716338"/>
              <a:gd name="connsiteX7" fmla="*/ 7479 w 12222048"/>
              <a:gd name="connsiteY7" fmla="*/ 0 h 5716338"/>
              <a:gd name="connsiteX0" fmla="*/ 7479 w 12222048"/>
              <a:gd name="connsiteY0" fmla="*/ 0 h 5725565"/>
              <a:gd name="connsiteX1" fmla="*/ 12222048 w 12222048"/>
              <a:gd name="connsiteY1" fmla="*/ 0 h 5725565"/>
              <a:gd name="connsiteX2" fmla="*/ 12194233 w 12222048"/>
              <a:gd name="connsiteY2" fmla="*/ 5220859 h 5725565"/>
              <a:gd name="connsiteX3" fmla="*/ 8792478 w 12222048"/>
              <a:gd name="connsiteY3" fmla="*/ 5265716 h 5725565"/>
              <a:gd name="connsiteX4" fmla="*/ 6327299 w 12222048"/>
              <a:gd name="connsiteY4" fmla="*/ 5585631 h 5725565"/>
              <a:gd name="connsiteX5" fmla="*/ 2880356 w 12222048"/>
              <a:gd name="connsiteY5" fmla="*/ 5709933 h 5725565"/>
              <a:gd name="connsiteX6" fmla="*/ 0 w 12222048"/>
              <a:gd name="connsiteY6" fmla="*/ 5250573 h 5725565"/>
              <a:gd name="connsiteX7" fmla="*/ 7479 w 12222048"/>
              <a:gd name="connsiteY7" fmla="*/ 0 h 5725565"/>
              <a:gd name="connsiteX0" fmla="*/ 7479 w 12222048"/>
              <a:gd name="connsiteY0" fmla="*/ 0 h 5726691"/>
              <a:gd name="connsiteX1" fmla="*/ 12222048 w 12222048"/>
              <a:gd name="connsiteY1" fmla="*/ 0 h 5726691"/>
              <a:gd name="connsiteX2" fmla="*/ 12194233 w 12222048"/>
              <a:gd name="connsiteY2" fmla="*/ 5220859 h 5726691"/>
              <a:gd name="connsiteX3" fmla="*/ 8792478 w 12222048"/>
              <a:gd name="connsiteY3" fmla="*/ 5196444 h 5726691"/>
              <a:gd name="connsiteX4" fmla="*/ 6327299 w 12222048"/>
              <a:gd name="connsiteY4" fmla="*/ 5585631 h 5726691"/>
              <a:gd name="connsiteX5" fmla="*/ 2880356 w 12222048"/>
              <a:gd name="connsiteY5" fmla="*/ 5709933 h 5726691"/>
              <a:gd name="connsiteX6" fmla="*/ 0 w 12222048"/>
              <a:gd name="connsiteY6" fmla="*/ 5250573 h 5726691"/>
              <a:gd name="connsiteX7" fmla="*/ 7479 w 12222048"/>
              <a:gd name="connsiteY7" fmla="*/ 0 h 5726691"/>
              <a:gd name="connsiteX0" fmla="*/ 7479 w 12222048"/>
              <a:gd name="connsiteY0" fmla="*/ 0 h 5725889"/>
              <a:gd name="connsiteX1" fmla="*/ 12222048 w 12222048"/>
              <a:gd name="connsiteY1" fmla="*/ 0 h 5725889"/>
              <a:gd name="connsiteX2" fmla="*/ 12194233 w 12222048"/>
              <a:gd name="connsiteY2" fmla="*/ 5220859 h 5725889"/>
              <a:gd name="connsiteX3" fmla="*/ 8799405 w 12222048"/>
              <a:gd name="connsiteY3" fmla="*/ 5244935 h 5725889"/>
              <a:gd name="connsiteX4" fmla="*/ 6327299 w 12222048"/>
              <a:gd name="connsiteY4" fmla="*/ 5585631 h 5725889"/>
              <a:gd name="connsiteX5" fmla="*/ 2880356 w 12222048"/>
              <a:gd name="connsiteY5" fmla="*/ 5709933 h 5725889"/>
              <a:gd name="connsiteX6" fmla="*/ 0 w 12222048"/>
              <a:gd name="connsiteY6" fmla="*/ 5250573 h 5725889"/>
              <a:gd name="connsiteX7" fmla="*/ 7479 w 12222048"/>
              <a:gd name="connsiteY7" fmla="*/ 0 h 5725889"/>
              <a:gd name="connsiteX0" fmla="*/ 7479 w 12222048"/>
              <a:gd name="connsiteY0" fmla="*/ 0 h 5725889"/>
              <a:gd name="connsiteX1" fmla="*/ 12222048 w 12222048"/>
              <a:gd name="connsiteY1" fmla="*/ 0 h 5725889"/>
              <a:gd name="connsiteX2" fmla="*/ 12194233 w 12222048"/>
              <a:gd name="connsiteY2" fmla="*/ 5220859 h 5725889"/>
              <a:gd name="connsiteX3" fmla="*/ 8799405 w 12222048"/>
              <a:gd name="connsiteY3" fmla="*/ 5244935 h 5725889"/>
              <a:gd name="connsiteX4" fmla="*/ 6327299 w 12222048"/>
              <a:gd name="connsiteY4" fmla="*/ 5585631 h 5725889"/>
              <a:gd name="connsiteX5" fmla="*/ 2880356 w 12222048"/>
              <a:gd name="connsiteY5" fmla="*/ 5709933 h 5725889"/>
              <a:gd name="connsiteX6" fmla="*/ 0 w 12222048"/>
              <a:gd name="connsiteY6" fmla="*/ 5250573 h 5725889"/>
              <a:gd name="connsiteX7" fmla="*/ 7479 w 12222048"/>
              <a:gd name="connsiteY7" fmla="*/ 0 h 5725889"/>
              <a:gd name="connsiteX0" fmla="*/ 7479 w 12222048"/>
              <a:gd name="connsiteY0" fmla="*/ 0 h 5725565"/>
              <a:gd name="connsiteX1" fmla="*/ 12222048 w 12222048"/>
              <a:gd name="connsiteY1" fmla="*/ 0 h 5725565"/>
              <a:gd name="connsiteX2" fmla="*/ 12194233 w 12222048"/>
              <a:gd name="connsiteY2" fmla="*/ 5220859 h 5725565"/>
              <a:gd name="connsiteX3" fmla="*/ 8792478 w 12222048"/>
              <a:gd name="connsiteY3" fmla="*/ 5265717 h 5725565"/>
              <a:gd name="connsiteX4" fmla="*/ 6327299 w 12222048"/>
              <a:gd name="connsiteY4" fmla="*/ 5585631 h 5725565"/>
              <a:gd name="connsiteX5" fmla="*/ 2880356 w 12222048"/>
              <a:gd name="connsiteY5" fmla="*/ 5709933 h 5725565"/>
              <a:gd name="connsiteX6" fmla="*/ 0 w 12222048"/>
              <a:gd name="connsiteY6" fmla="*/ 5250573 h 5725565"/>
              <a:gd name="connsiteX7" fmla="*/ 7479 w 12222048"/>
              <a:gd name="connsiteY7" fmla="*/ 0 h 5725565"/>
              <a:gd name="connsiteX0" fmla="*/ 13054 w 12227623"/>
              <a:gd name="connsiteY0" fmla="*/ 0 h 5724862"/>
              <a:gd name="connsiteX1" fmla="*/ 12227623 w 12227623"/>
              <a:gd name="connsiteY1" fmla="*/ 0 h 5724862"/>
              <a:gd name="connsiteX2" fmla="*/ 12199808 w 12227623"/>
              <a:gd name="connsiteY2" fmla="*/ 5220859 h 5724862"/>
              <a:gd name="connsiteX3" fmla="*/ 8798053 w 12227623"/>
              <a:gd name="connsiteY3" fmla="*/ 5265717 h 5724862"/>
              <a:gd name="connsiteX4" fmla="*/ 6332874 w 12227623"/>
              <a:gd name="connsiteY4" fmla="*/ 5585631 h 5724862"/>
              <a:gd name="connsiteX5" fmla="*/ 2885931 w 12227623"/>
              <a:gd name="connsiteY5" fmla="*/ 5709933 h 5724862"/>
              <a:gd name="connsiteX6" fmla="*/ 0 w 12227623"/>
              <a:gd name="connsiteY6" fmla="*/ 5261724 h 5724862"/>
              <a:gd name="connsiteX7" fmla="*/ 13054 w 12227623"/>
              <a:gd name="connsiteY7" fmla="*/ 0 h 5724862"/>
              <a:gd name="connsiteX0" fmla="*/ 13054 w 12227623"/>
              <a:gd name="connsiteY0" fmla="*/ 0 h 5726504"/>
              <a:gd name="connsiteX1" fmla="*/ 12227623 w 12227623"/>
              <a:gd name="connsiteY1" fmla="*/ 0 h 5726504"/>
              <a:gd name="connsiteX2" fmla="*/ 12199808 w 12227623"/>
              <a:gd name="connsiteY2" fmla="*/ 5220859 h 5726504"/>
              <a:gd name="connsiteX3" fmla="*/ 8798053 w 12227623"/>
              <a:gd name="connsiteY3" fmla="*/ 5265717 h 5726504"/>
              <a:gd name="connsiteX4" fmla="*/ 6332874 w 12227623"/>
              <a:gd name="connsiteY4" fmla="*/ 5585631 h 5726504"/>
              <a:gd name="connsiteX5" fmla="*/ 2885931 w 12227623"/>
              <a:gd name="connsiteY5" fmla="*/ 5709933 h 5726504"/>
              <a:gd name="connsiteX6" fmla="*/ 0 w 12227623"/>
              <a:gd name="connsiteY6" fmla="*/ 5261724 h 5726504"/>
              <a:gd name="connsiteX7" fmla="*/ 13054 w 12227623"/>
              <a:gd name="connsiteY7" fmla="*/ 0 h 5726504"/>
              <a:gd name="connsiteX0" fmla="*/ 13054 w 12227623"/>
              <a:gd name="connsiteY0" fmla="*/ 0 h 5726504"/>
              <a:gd name="connsiteX1" fmla="*/ 12227623 w 12227623"/>
              <a:gd name="connsiteY1" fmla="*/ 0 h 5726504"/>
              <a:gd name="connsiteX2" fmla="*/ 12199808 w 12227623"/>
              <a:gd name="connsiteY2" fmla="*/ 5220859 h 5726504"/>
              <a:gd name="connsiteX3" fmla="*/ 8798053 w 12227623"/>
              <a:gd name="connsiteY3" fmla="*/ 5265717 h 5726504"/>
              <a:gd name="connsiteX4" fmla="*/ 6332874 w 12227623"/>
              <a:gd name="connsiteY4" fmla="*/ 5585631 h 5726504"/>
              <a:gd name="connsiteX5" fmla="*/ 2885931 w 12227623"/>
              <a:gd name="connsiteY5" fmla="*/ 5709933 h 5726504"/>
              <a:gd name="connsiteX6" fmla="*/ 0 w 12227623"/>
              <a:gd name="connsiteY6" fmla="*/ 5261724 h 5726504"/>
              <a:gd name="connsiteX7" fmla="*/ 13054 w 12227623"/>
              <a:gd name="connsiteY7" fmla="*/ 0 h 5726504"/>
              <a:gd name="connsiteX0" fmla="*/ 13054 w 12227623"/>
              <a:gd name="connsiteY0" fmla="*/ 0 h 5713374"/>
              <a:gd name="connsiteX1" fmla="*/ 12227623 w 12227623"/>
              <a:gd name="connsiteY1" fmla="*/ 0 h 5713374"/>
              <a:gd name="connsiteX2" fmla="*/ 12199808 w 12227623"/>
              <a:gd name="connsiteY2" fmla="*/ 5220859 h 5713374"/>
              <a:gd name="connsiteX3" fmla="*/ 8798053 w 12227623"/>
              <a:gd name="connsiteY3" fmla="*/ 5265717 h 5713374"/>
              <a:gd name="connsiteX4" fmla="*/ 6326248 w 12227623"/>
              <a:gd name="connsiteY4" fmla="*/ 5453109 h 5713374"/>
              <a:gd name="connsiteX5" fmla="*/ 2885931 w 12227623"/>
              <a:gd name="connsiteY5" fmla="*/ 5709933 h 5713374"/>
              <a:gd name="connsiteX6" fmla="*/ 0 w 12227623"/>
              <a:gd name="connsiteY6" fmla="*/ 5261724 h 5713374"/>
              <a:gd name="connsiteX7" fmla="*/ 13054 w 12227623"/>
              <a:gd name="connsiteY7" fmla="*/ 0 h 5713374"/>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9105"/>
              <a:gd name="connsiteX1" fmla="*/ 12227623 w 12227623"/>
              <a:gd name="connsiteY1" fmla="*/ 0 h 5729105"/>
              <a:gd name="connsiteX2" fmla="*/ 12199808 w 12227623"/>
              <a:gd name="connsiteY2" fmla="*/ 5220859 h 5729105"/>
              <a:gd name="connsiteX3" fmla="*/ 8798053 w 12227623"/>
              <a:gd name="connsiteY3" fmla="*/ 5265717 h 5729105"/>
              <a:gd name="connsiteX4" fmla="*/ 6213604 w 12227623"/>
              <a:gd name="connsiteY4" fmla="*/ 5598882 h 5729105"/>
              <a:gd name="connsiteX5" fmla="*/ 2885931 w 12227623"/>
              <a:gd name="connsiteY5" fmla="*/ 5709933 h 5729105"/>
              <a:gd name="connsiteX6" fmla="*/ 0 w 12227623"/>
              <a:gd name="connsiteY6" fmla="*/ 5261724 h 5729105"/>
              <a:gd name="connsiteX7" fmla="*/ 13054 w 12227623"/>
              <a:gd name="connsiteY7" fmla="*/ 0 h 5729105"/>
              <a:gd name="connsiteX0" fmla="*/ 13054 w 12227623"/>
              <a:gd name="connsiteY0" fmla="*/ 0 h 5727016"/>
              <a:gd name="connsiteX1" fmla="*/ 12227623 w 12227623"/>
              <a:gd name="connsiteY1" fmla="*/ 0 h 5727016"/>
              <a:gd name="connsiteX2" fmla="*/ 12199808 w 12227623"/>
              <a:gd name="connsiteY2" fmla="*/ 5220859 h 5727016"/>
              <a:gd name="connsiteX3" fmla="*/ 8804679 w 12227623"/>
              <a:gd name="connsiteY3" fmla="*/ 5272343 h 5727016"/>
              <a:gd name="connsiteX4" fmla="*/ 6213604 w 12227623"/>
              <a:gd name="connsiteY4" fmla="*/ 5598882 h 5727016"/>
              <a:gd name="connsiteX5" fmla="*/ 2885931 w 12227623"/>
              <a:gd name="connsiteY5" fmla="*/ 5709933 h 5727016"/>
              <a:gd name="connsiteX6" fmla="*/ 0 w 12227623"/>
              <a:gd name="connsiteY6" fmla="*/ 5261724 h 5727016"/>
              <a:gd name="connsiteX7" fmla="*/ 13054 w 12227623"/>
              <a:gd name="connsiteY7" fmla="*/ 0 h 5727016"/>
              <a:gd name="connsiteX0" fmla="*/ 13054 w 12227623"/>
              <a:gd name="connsiteY0" fmla="*/ 0 h 5729371"/>
              <a:gd name="connsiteX1" fmla="*/ 12227623 w 12227623"/>
              <a:gd name="connsiteY1" fmla="*/ 0 h 5729371"/>
              <a:gd name="connsiteX2" fmla="*/ 12199808 w 12227623"/>
              <a:gd name="connsiteY2" fmla="*/ 5220859 h 5729371"/>
              <a:gd name="connsiteX3" fmla="*/ 8804679 w 12227623"/>
              <a:gd name="connsiteY3" fmla="*/ 5272343 h 5729371"/>
              <a:gd name="connsiteX4" fmla="*/ 6213604 w 12227623"/>
              <a:gd name="connsiteY4" fmla="*/ 5598882 h 5729371"/>
              <a:gd name="connsiteX5" fmla="*/ 2885931 w 12227623"/>
              <a:gd name="connsiteY5" fmla="*/ 5709933 h 5729371"/>
              <a:gd name="connsiteX6" fmla="*/ 0 w 12227623"/>
              <a:gd name="connsiteY6" fmla="*/ 5261724 h 5729371"/>
              <a:gd name="connsiteX7" fmla="*/ 13054 w 12227623"/>
              <a:gd name="connsiteY7" fmla="*/ 0 h 5729371"/>
              <a:gd name="connsiteX0" fmla="*/ 13054 w 12227623"/>
              <a:gd name="connsiteY0" fmla="*/ 0 h 5729371"/>
              <a:gd name="connsiteX1" fmla="*/ 12227623 w 12227623"/>
              <a:gd name="connsiteY1" fmla="*/ 0 h 5729371"/>
              <a:gd name="connsiteX2" fmla="*/ 12199808 w 12227623"/>
              <a:gd name="connsiteY2" fmla="*/ 5220859 h 5729371"/>
              <a:gd name="connsiteX3" fmla="*/ 8804679 w 12227623"/>
              <a:gd name="connsiteY3" fmla="*/ 5272343 h 5729371"/>
              <a:gd name="connsiteX4" fmla="*/ 6213604 w 12227623"/>
              <a:gd name="connsiteY4" fmla="*/ 5598882 h 5729371"/>
              <a:gd name="connsiteX5" fmla="*/ 2885931 w 12227623"/>
              <a:gd name="connsiteY5" fmla="*/ 5709933 h 5729371"/>
              <a:gd name="connsiteX6" fmla="*/ 0 w 12227623"/>
              <a:gd name="connsiteY6" fmla="*/ 5261724 h 5729371"/>
              <a:gd name="connsiteX7" fmla="*/ 13054 w 12227623"/>
              <a:gd name="connsiteY7" fmla="*/ 0 h 5729371"/>
              <a:gd name="connsiteX0" fmla="*/ 13054 w 12227623"/>
              <a:gd name="connsiteY0" fmla="*/ 0 h 5729371"/>
              <a:gd name="connsiteX1" fmla="*/ 12227623 w 12227623"/>
              <a:gd name="connsiteY1" fmla="*/ 0 h 5729371"/>
              <a:gd name="connsiteX2" fmla="*/ 12186556 w 12227623"/>
              <a:gd name="connsiteY2" fmla="*/ 5227485 h 5729371"/>
              <a:gd name="connsiteX3" fmla="*/ 8804679 w 12227623"/>
              <a:gd name="connsiteY3" fmla="*/ 5272343 h 5729371"/>
              <a:gd name="connsiteX4" fmla="*/ 6213604 w 12227623"/>
              <a:gd name="connsiteY4" fmla="*/ 5598882 h 5729371"/>
              <a:gd name="connsiteX5" fmla="*/ 2885931 w 12227623"/>
              <a:gd name="connsiteY5" fmla="*/ 5709933 h 5729371"/>
              <a:gd name="connsiteX6" fmla="*/ 0 w 12227623"/>
              <a:gd name="connsiteY6" fmla="*/ 5261724 h 5729371"/>
              <a:gd name="connsiteX7" fmla="*/ 13054 w 12227623"/>
              <a:gd name="connsiteY7" fmla="*/ 0 h 5729371"/>
              <a:gd name="connsiteX0" fmla="*/ 13054 w 12227623"/>
              <a:gd name="connsiteY0" fmla="*/ 0 h 5729371"/>
              <a:gd name="connsiteX1" fmla="*/ 12227623 w 12227623"/>
              <a:gd name="connsiteY1" fmla="*/ 0 h 5729371"/>
              <a:gd name="connsiteX2" fmla="*/ 12186556 w 12227623"/>
              <a:gd name="connsiteY2" fmla="*/ 5227485 h 5729371"/>
              <a:gd name="connsiteX3" fmla="*/ 8804679 w 12227623"/>
              <a:gd name="connsiteY3" fmla="*/ 5272343 h 5729371"/>
              <a:gd name="connsiteX4" fmla="*/ 6213604 w 12227623"/>
              <a:gd name="connsiteY4" fmla="*/ 5598882 h 5729371"/>
              <a:gd name="connsiteX5" fmla="*/ 2885931 w 12227623"/>
              <a:gd name="connsiteY5" fmla="*/ 5709933 h 5729371"/>
              <a:gd name="connsiteX6" fmla="*/ 0 w 12227623"/>
              <a:gd name="connsiteY6" fmla="*/ 5261724 h 5729371"/>
              <a:gd name="connsiteX7" fmla="*/ 13054 w 12227623"/>
              <a:gd name="connsiteY7" fmla="*/ 0 h 5729371"/>
              <a:gd name="connsiteX0" fmla="*/ 13054 w 12227623"/>
              <a:gd name="connsiteY0" fmla="*/ 0 h 5729371"/>
              <a:gd name="connsiteX1" fmla="*/ 12227623 w 12227623"/>
              <a:gd name="connsiteY1" fmla="*/ 0 h 5729371"/>
              <a:gd name="connsiteX2" fmla="*/ 12186556 w 12227623"/>
              <a:gd name="connsiteY2" fmla="*/ 5227485 h 5729371"/>
              <a:gd name="connsiteX3" fmla="*/ 8804679 w 12227623"/>
              <a:gd name="connsiteY3" fmla="*/ 5272343 h 5729371"/>
              <a:gd name="connsiteX4" fmla="*/ 6213604 w 12227623"/>
              <a:gd name="connsiteY4" fmla="*/ 5598882 h 5729371"/>
              <a:gd name="connsiteX5" fmla="*/ 2885931 w 12227623"/>
              <a:gd name="connsiteY5" fmla="*/ 5709933 h 5729371"/>
              <a:gd name="connsiteX6" fmla="*/ 0 w 12227623"/>
              <a:gd name="connsiteY6" fmla="*/ 5261724 h 5729371"/>
              <a:gd name="connsiteX7" fmla="*/ 13054 w 12227623"/>
              <a:gd name="connsiteY7" fmla="*/ 0 h 5729371"/>
              <a:gd name="connsiteX0" fmla="*/ 13054 w 12227623"/>
              <a:gd name="connsiteY0" fmla="*/ 0 h 5726783"/>
              <a:gd name="connsiteX1" fmla="*/ 12227623 w 12227623"/>
              <a:gd name="connsiteY1" fmla="*/ 0 h 5726783"/>
              <a:gd name="connsiteX2" fmla="*/ 12186556 w 12227623"/>
              <a:gd name="connsiteY2" fmla="*/ 5227485 h 5726783"/>
              <a:gd name="connsiteX3" fmla="*/ 8811305 w 12227623"/>
              <a:gd name="connsiteY3" fmla="*/ 5285595 h 5726783"/>
              <a:gd name="connsiteX4" fmla="*/ 6213604 w 12227623"/>
              <a:gd name="connsiteY4" fmla="*/ 5598882 h 5726783"/>
              <a:gd name="connsiteX5" fmla="*/ 2885931 w 12227623"/>
              <a:gd name="connsiteY5" fmla="*/ 5709933 h 5726783"/>
              <a:gd name="connsiteX6" fmla="*/ 0 w 12227623"/>
              <a:gd name="connsiteY6" fmla="*/ 5261724 h 5726783"/>
              <a:gd name="connsiteX7" fmla="*/ 13054 w 12227623"/>
              <a:gd name="connsiteY7" fmla="*/ 0 h 5726783"/>
              <a:gd name="connsiteX0" fmla="*/ 13054 w 12227623"/>
              <a:gd name="connsiteY0" fmla="*/ 0 h 5726783"/>
              <a:gd name="connsiteX1" fmla="*/ 12227623 w 12227623"/>
              <a:gd name="connsiteY1" fmla="*/ 0 h 5726783"/>
              <a:gd name="connsiteX2" fmla="*/ 12186556 w 12227623"/>
              <a:gd name="connsiteY2" fmla="*/ 5227485 h 5726783"/>
              <a:gd name="connsiteX3" fmla="*/ 8811305 w 12227623"/>
              <a:gd name="connsiteY3" fmla="*/ 5285595 h 5726783"/>
              <a:gd name="connsiteX4" fmla="*/ 6213604 w 12227623"/>
              <a:gd name="connsiteY4" fmla="*/ 5598882 h 5726783"/>
              <a:gd name="connsiteX5" fmla="*/ 2885931 w 12227623"/>
              <a:gd name="connsiteY5" fmla="*/ 5709933 h 5726783"/>
              <a:gd name="connsiteX6" fmla="*/ 0 w 12227623"/>
              <a:gd name="connsiteY6" fmla="*/ 5261724 h 5726783"/>
              <a:gd name="connsiteX7" fmla="*/ 13054 w 12227623"/>
              <a:gd name="connsiteY7" fmla="*/ 0 h 5726783"/>
              <a:gd name="connsiteX0" fmla="*/ 41 w 12214610"/>
              <a:gd name="connsiteY0" fmla="*/ 0 h 5725488"/>
              <a:gd name="connsiteX1" fmla="*/ 12214610 w 12214610"/>
              <a:gd name="connsiteY1" fmla="*/ 0 h 5725488"/>
              <a:gd name="connsiteX2" fmla="*/ 12173543 w 12214610"/>
              <a:gd name="connsiteY2" fmla="*/ 5227485 h 5725488"/>
              <a:gd name="connsiteX3" fmla="*/ 8798292 w 12214610"/>
              <a:gd name="connsiteY3" fmla="*/ 5285595 h 5725488"/>
              <a:gd name="connsiteX4" fmla="*/ 6200591 w 12214610"/>
              <a:gd name="connsiteY4" fmla="*/ 5598882 h 5725488"/>
              <a:gd name="connsiteX5" fmla="*/ 2872918 w 12214610"/>
              <a:gd name="connsiteY5" fmla="*/ 5709933 h 5725488"/>
              <a:gd name="connsiteX6" fmla="*/ 6865 w 12214610"/>
              <a:gd name="connsiteY6" fmla="*/ 5281602 h 5725488"/>
              <a:gd name="connsiteX7" fmla="*/ 41 w 12214610"/>
              <a:gd name="connsiteY7" fmla="*/ 0 h 5725488"/>
              <a:gd name="connsiteX0" fmla="*/ 41 w 12214610"/>
              <a:gd name="connsiteY0" fmla="*/ 0 h 5725488"/>
              <a:gd name="connsiteX1" fmla="*/ 12214610 w 12214610"/>
              <a:gd name="connsiteY1" fmla="*/ 0 h 5725488"/>
              <a:gd name="connsiteX2" fmla="*/ 12173543 w 12214610"/>
              <a:gd name="connsiteY2" fmla="*/ 5227485 h 5725488"/>
              <a:gd name="connsiteX3" fmla="*/ 8798292 w 12214610"/>
              <a:gd name="connsiteY3" fmla="*/ 5285595 h 5725488"/>
              <a:gd name="connsiteX4" fmla="*/ 6200591 w 12214610"/>
              <a:gd name="connsiteY4" fmla="*/ 5598882 h 5725488"/>
              <a:gd name="connsiteX5" fmla="*/ 2872918 w 12214610"/>
              <a:gd name="connsiteY5" fmla="*/ 5709933 h 5725488"/>
              <a:gd name="connsiteX6" fmla="*/ 6865 w 12214610"/>
              <a:gd name="connsiteY6" fmla="*/ 5281602 h 5725488"/>
              <a:gd name="connsiteX7" fmla="*/ 41 w 12214610"/>
              <a:gd name="connsiteY7" fmla="*/ 0 h 5725488"/>
              <a:gd name="connsiteX0" fmla="*/ 175 w 12214744"/>
              <a:gd name="connsiteY0" fmla="*/ 0 h 5725918"/>
              <a:gd name="connsiteX1" fmla="*/ 12214744 w 12214744"/>
              <a:gd name="connsiteY1" fmla="*/ 0 h 5725918"/>
              <a:gd name="connsiteX2" fmla="*/ 12173677 w 12214744"/>
              <a:gd name="connsiteY2" fmla="*/ 5227485 h 5725918"/>
              <a:gd name="connsiteX3" fmla="*/ 8798426 w 12214744"/>
              <a:gd name="connsiteY3" fmla="*/ 5285595 h 5725918"/>
              <a:gd name="connsiteX4" fmla="*/ 6200725 w 12214744"/>
              <a:gd name="connsiteY4" fmla="*/ 5598882 h 5725918"/>
              <a:gd name="connsiteX5" fmla="*/ 2873052 w 12214744"/>
              <a:gd name="connsiteY5" fmla="*/ 5709933 h 5725918"/>
              <a:gd name="connsiteX6" fmla="*/ 373 w 12214744"/>
              <a:gd name="connsiteY6" fmla="*/ 5274976 h 5725918"/>
              <a:gd name="connsiteX7" fmla="*/ 175 w 12214744"/>
              <a:gd name="connsiteY7" fmla="*/ 0 h 5725918"/>
              <a:gd name="connsiteX0" fmla="*/ 175 w 12214744"/>
              <a:gd name="connsiteY0" fmla="*/ 0 h 5725918"/>
              <a:gd name="connsiteX1" fmla="*/ 12214744 w 12214744"/>
              <a:gd name="connsiteY1" fmla="*/ 0 h 5725918"/>
              <a:gd name="connsiteX2" fmla="*/ 12173677 w 12214744"/>
              <a:gd name="connsiteY2" fmla="*/ 5227485 h 5725918"/>
              <a:gd name="connsiteX3" fmla="*/ 8798426 w 12214744"/>
              <a:gd name="connsiteY3" fmla="*/ 5285595 h 5725918"/>
              <a:gd name="connsiteX4" fmla="*/ 6200725 w 12214744"/>
              <a:gd name="connsiteY4" fmla="*/ 5598882 h 5725918"/>
              <a:gd name="connsiteX5" fmla="*/ 2873052 w 12214744"/>
              <a:gd name="connsiteY5" fmla="*/ 5709933 h 5725918"/>
              <a:gd name="connsiteX6" fmla="*/ 373 w 12214744"/>
              <a:gd name="connsiteY6" fmla="*/ 5274976 h 5725918"/>
              <a:gd name="connsiteX7" fmla="*/ 175 w 12214744"/>
              <a:gd name="connsiteY7" fmla="*/ 0 h 5725918"/>
              <a:gd name="connsiteX0" fmla="*/ 175 w 12214744"/>
              <a:gd name="connsiteY0" fmla="*/ 0 h 5729038"/>
              <a:gd name="connsiteX1" fmla="*/ 12214744 w 12214744"/>
              <a:gd name="connsiteY1" fmla="*/ 0 h 5729038"/>
              <a:gd name="connsiteX2" fmla="*/ 12173677 w 12214744"/>
              <a:gd name="connsiteY2" fmla="*/ 5227485 h 5729038"/>
              <a:gd name="connsiteX3" fmla="*/ 8798426 w 12214744"/>
              <a:gd name="connsiteY3" fmla="*/ 5285595 h 5729038"/>
              <a:gd name="connsiteX4" fmla="*/ 6200725 w 12214744"/>
              <a:gd name="connsiteY4" fmla="*/ 5598882 h 5729038"/>
              <a:gd name="connsiteX5" fmla="*/ 2873052 w 12214744"/>
              <a:gd name="connsiteY5" fmla="*/ 5709933 h 5729038"/>
              <a:gd name="connsiteX6" fmla="*/ 373 w 12214744"/>
              <a:gd name="connsiteY6" fmla="*/ 5274976 h 5729038"/>
              <a:gd name="connsiteX7" fmla="*/ 175 w 12214744"/>
              <a:gd name="connsiteY7" fmla="*/ 0 h 5729038"/>
              <a:gd name="connsiteX0" fmla="*/ 175 w 12214744"/>
              <a:gd name="connsiteY0" fmla="*/ 0 h 5729038"/>
              <a:gd name="connsiteX1" fmla="*/ 12214744 w 12214744"/>
              <a:gd name="connsiteY1" fmla="*/ 0 h 5729038"/>
              <a:gd name="connsiteX2" fmla="*/ 12200181 w 12214744"/>
              <a:gd name="connsiteY2" fmla="*/ 5234111 h 5729038"/>
              <a:gd name="connsiteX3" fmla="*/ 8798426 w 12214744"/>
              <a:gd name="connsiteY3" fmla="*/ 5285595 h 5729038"/>
              <a:gd name="connsiteX4" fmla="*/ 6200725 w 12214744"/>
              <a:gd name="connsiteY4" fmla="*/ 5598882 h 5729038"/>
              <a:gd name="connsiteX5" fmla="*/ 2873052 w 12214744"/>
              <a:gd name="connsiteY5" fmla="*/ 5709933 h 5729038"/>
              <a:gd name="connsiteX6" fmla="*/ 373 w 12214744"/>
              <a:gd name="connsiteY6" fmla="*/ 5274976 h 5729038"/>
              <a:gd name="connsiteX7" fmla="*/ 175 w 12214744"/>
              <a:gd name="connsiteY7" fmla="*/ 0 h 5729038"/>
              <a:gd name="connsiteX0" fmla="*/ 175 w 12214744"/>
              <a:gd name="connsiteY0" fmla="*/ 0 h 5729038"/>
              <a:gd name="connsiteX1" fmla="*/ 12214744 w 12214744"/>
              <a:gd name="connsiteY1" fmla="*/ 0 h 5729038"/>
              <a:gd name="connsiteX2" fmla="*/ 12200181 w 12214744"/>
              <a:gd name="connsiteY2" fmla="*/ 5234111 h 5729038"/>
              <a:gd name="connsiteX3" fmla="*/ 8798426 w 12214744"/>
              <a:gd name="connsiteY3" fmla="*/ 5285595 h 5729038"/>
              <a:gd name="connsiteX4" fmla="*/ 6200725 w 12214744"/>
              <a:gd name="connsiteY4" fmla="*/ 5598882 h 5729038"/>
              <a:gd name="connsiteX5" fmla="*/ 2873052 w 12214744"/>
              <a:gd name="connsiteY5" fmla="*/ 5709933 h 5729038"/>
              <a:gd name="connsiteX6" fmla="*/ 373 w 12214744"/>
              <a:gd name="connsiteY6" fmla="*/ 5274976 h 5729038"/>
              <a:gd name="connsiteX7" fmla="*/ 175 w 12214744"/>
              <a:gd name="connsiteY7" fmla="*/ 0 h 5729038"/>
              <a:gd name="connsiteX0" fmla="*/ 175 w 12214744"/>
              <a:gd name="connsiteY0" fmla="*/ 0 h 5728454"/>
              <a:gd name="connsiteX1" fmla="*/ 12214744 w 12214744"/>
              <a:gd name="connsiteY1" fmla="*/ 0 h 5728454"/>
              <a:gd name="connsiteX2" fmla="*/ 12200181 w 12214744"/>
              <a:gd name="connsiteY2" fmla="*/ 5234111 h 5728454"/>
              <a:gd name="connsiteX3" fmla="*/ 8752044 w 12214744"/>
              <a:gd name="connsiteY3" fmla="*/ 5153073 h 5728454"/>
              <a:gd name="connsiteX4" fmla="*/ 6200725 w 12214744"/>
              <a:gd name="connsiteY4" fmla="*/ 5598882 h 5728454"/>
              <a:gd name="connsiteX5" fmla="*/ 2873052 w 12214744"/>
              <a:gd name="connsiteY5" fmla="*/ 5709933 h 5728454"/>
              <a:gd name="connsiteX6" fmla="*/ 373 w 12214744"/>
              <a:gd name="connsiteY6" fmla="*/ 5274976 h 5728454"/>
              <a:gd name="connsiteX7" fmla="*/ 175 w 12214744"/>
              <a:gd name="connsiteY7" fmla="*/ 0 h 5728454"/>
              <a:gd name="connsiteX0" fmla="*/ 175 w 12214744"/>
              <a:gd name="connsiteY0" fmla="*/ 0 h 5726146"/>
              <a:gd name="connsiteX1" fmla="*/ 12214744 w 12214744"/>
              <a:gd name="connsiteY1" fmla="*/ 0 h 5726146"/>
              <a:gd name="connsiteX2" fmla="*/ 12200181 w 12214744"/>
              <a:gd name="connsiteY2" fmla="*/ 5234111 h 5726146"/>
              <a:gd name="connsiteX3" fmla="*/ 8785174 w 12214744"/>
              <a:gd name="connsiteY3" fmla="*/ 5272343 h 5726146"/>
              <a:gd name="connsiteX4" fmla="*/ 6200725 w 12214744"/>
              <a:gd name="connsiteY4" fmla="*/ 5598882 h 5726146"/>
              <a:gd name="connsiteX5" fmla="*/ 2873052 w 12214744"/>
              <a:gd name="connsiteY5" fmla="*/ 5709933 h 5726146"/>
              <a:gd name="connsiteX6" fmla="*/ 373 w 12214744"/>
              <a:gd name="connsiteY6" fmla="*/ 5274976 h 5726146"/>
              <a:gd name="connsiteX7" fmla="*/ 175 w 12214744"/>
              <a:gd name="connsiteY7" fmla="*/ 0 h 5726146"/>
              <a:gd name="connsiteX0" fmla="*/ 175 w 12214744"/>
              <a:gd name="connsiteY0" fmla="*/ 0 h 5726146"/>
              <a:gd name="connsiteX1" fmla="*/ 12214744 w 12214744"/>
              <a:gd name="connsiteY1" fmla="*/ 0 h 5726146"/>
              <a:gd name="connsiteX2" fmla="*/ 12200181 w 12214744"/>
              <a:gd name="connsiteY2" fmla="*/ 5234111 h 5726146"/>
              <a:gd name="connsiteX3" fmla="*/ 8785174 w 12214744"/>
              <a:gd name="connsiteY3" fmla="*/ 5272343 h 5726146"/>
              <a:gd name="connsiteX4" fmla="*/ 6200725 w 12214744"/>
              <a:gd name="connsiteY4" fmla="*/ 5598882 h 5726146"/>
              <a:gd name="connsiteX5" fmla="*/ 2873052 w 12214744"/>
              <a:gd name="connsiteY5" fmla="*/ 5709933 h 5726146"/>
              <a:gd name="connsiteX6" fmla="*/ 373 w 12214744"/>
              <a:gd name="connsiteY6" fmla="*/ 5274976 h 5726146"/>
              <a:gd name="connsiteX7" fmla="*/ 175 w 12214744"/>
              <a:gd name="connsiteY7" fmla="*/ 0 h 5726146"/>
              <a:gd name="connsiteX0" fmla="*/ 175 w 12214744"/>
              <a:gd name="connsiteY0" fmla="*/ 0 h 5729340"/>
              <a:gd name="connsiteX1" fmla="*/ 12214744 w 12214744"/>
              <a:gd name="connsiteY1" fmla="*/ 0 h 5729340"/>
              <a:gd name="connsiteX2" fmla="*/ 12200181 w 12214744"/>
              <a:gd name="connsiteY2" fmla="*/ 5234111 h 5729340"/>
              <a:gd name="connsiteX3" fmla="*/ 8785174 w 12214744"/>
              <a:gd name="connsiteY3" fmla="*/ 5272343 h 5729340"/>
              <a:gd name="connsiteX4" fmla="*/ 6200725 w 12214744"/>
              <a:gd name="connsiteY4" fmla="*/ 5598882 h 5729340"/>
              <a:gd name="connsiteX5" fmla="*/ 2873052 w 12214744"/>
              <a:gd name="connsiteY5" fmla="*/ 5709933 h 5729340"/>
              <a:gd name="connsiteX6" fmla="*/ 373 w 12214744"/>
              <a:gd name="connsiteY6" fmla="*/ 5274976 h 5729340"/>
              <a:gd name="connsiteX7" fmla="*/ 175 w 12214744"/>
              <a:gd name="connsiteY7" fmla="*/ 0 h 5729340"/>
              <a:gd name="connsiteX0" fmla="*/ 175 w 12214744"/>
              <a:gd name="connsiteY0" fmla="*/ 358346 h 6087686"/>
              <a:gd name="connsiteX1" fmla="*/ 12214744 w 12214744"/>
              <a:gd name="connsiteY1" fmla="*/ 0 h 6087686"/>
              <a:gd name="connsiteX2" fmla="*/ 12200181 w 12214744"/>
              <a:gd name="connsiteY2" fmla="*/ 5592457 h 6087686"/>
              <a:gd name="connsiteX3" fmla="*/ 8785174 w 12214744"/>
              <a:gd name="connsiteY3" fmla="*/ 5630689 h 6087686"/>
              <a:gd name="connsiteX4" fmla="*/ 6200725 w 12214744"/>
              <a:gd name="connsiteY4" fmla="*/ 5957228 h 6087686"/>
              <a:gd name="connsiteX5" fmla="*/ 2873052 w 12214744"/>
              <a:gd name="connsiteY5" fmla="*/ 6068279 h 6087686"/>
              <a:gd name="connsiteX6" fmla="*/ 373 w 12214744"/>
              <a:gd name="connsiteY6" fmla="*/ 5633322 h 6087686"/>
              <a:gd name="connsiteX7" fmla="*/ 175 w 12214744"/>
              <a:gd name="connsiteY7" fmla="*/ 358346 h 6087686"/>
              <a:gd name="connsiteX0" fmla="*/ 175 w 12214744"/>
              <a:gd name="connsiteY0" fmla="*/ 0 h 6112399"/>
              <a:gd name="connsiteX1" fmla="*/ 12214744 w 12214744"/>
              <a:gd name="connsiteY1" fmla="*/ 24713 h 6112399"/>
              <a:gd name="connsiteX2" fmla="*/ 12200181 w 12214744"/>
              <a:gd name="connsiteY2" fmla="*/ 5617170 h 6112399"/>
              <a:gd name="connsiteX3" fmla="*/ 8785174 w 12214744"/>
              <a:gd name="connsiteY3" fmla="*/ 5655402 h 6112399"/>
              <a:gd name="connsiteX4" fmla="*/ 6200725 w 12214744"/>
              <a:gd name="connsiteY4" fmla="*/ 5981941 h 6112399"/>
              <a:gd name="connsiteX5" fmla="*/ 2873052 w 12214744"/>
              <a:gd name="connsiteY5" fmla="*/ 6092992 h 6112399"/>
              <a:gd name="connsiteX6" fmla="*/ 373 w 12214744"/>
              <a:gd name="connsiteY6" fmla="*/ 5658035 h 6112399"/>
              <a:gd name="connsiteX7" fmla="*/ 175 w 12214744"/>
              <a:gd name="connsiteY7" fmla="*/ 0 h 6112399"/>
              <a:gd name="connsiteX0" fmla="*/ 175 w 12214744"/>
              <a:gd name="connsiteY0" fmla="*/ 0 h 6112399"/>
              <a:gd name="connsiteX1" fmla="*/ 12214744 w 12214744"/>
              <a:gd name="connsiteY1" fmla="*/ 37070 h 6112399"/>
              <a:gd name="connsiteX2" fmla="*/ 12200181 w 12214744"/>
              <a:gd name="connsiteY2" fmla="*/ 5617170 h 6112399"/>
              <a:gd name="connsiteX3" fmla="*/ 8785174 w 12214744"/>
              <a:gd name="connsiteY3" fmla="*/ 5655402 h 6112399"/>
              <a:gd name="connsiteX4" fmla="*/ 6200725 w 12214744"/>
              <a:gd name="connsiteY4" fmla="*/ 5981941 h 6112399"/>
              <a:gd name="connsiteX5" fmla="*/ 2873052 w 12214744"/>
              <a:gd name="connsiteY5" fmla="*/ 6092992 h 6112399"/>
              <a:gd name="connsiteX6" fmla="*/ 373 w 12214744"/>
              <a:gd name="connsiteY6" fmla="*/ 5658035 h 6112399"/>
              <a:gd name="connsiteX7" fmla="*/ 175 w 12214744"/>
              <a:gd name="connsiteY7" fmla="*/ 0 h 6112399"/>
              <a:gd name="connsiteX0" fmla="*/ 175 w 12214744"/>
              <a:gd name="connsiteY0" fmla="*/ 0 h 6100042"/>
              <a:gd name="connsiteX1" fmla="*/ 12214744 w 12214744"/>
              <a:gd name="connsiteY1" fmla="*/ 24713 h 6100042"/>
              <a:gd name="connsiteX2" fmla="*/ 12200181 w 12214744"/>
              <a:gd name="connsiteY2" fmla="*/ 5604813 h 6100042"/>
              <a:gd name="connsiteX3" fmla="*/ 8785174 w 12214744"/>
              <a:gd name="connsiteY3" fmla="*/ 5643045 h 6100042"/>
              <a:gd name="connsiteX4" fmla="*/ 6200725 w 12214744"/>
              <a:gd name="connsiteY4" fmla="*/ 5969584 h 6100042"/>
              <a:gd name="connsiteX5" fmla="*/ 2873052 w 12214744"/>
              <a:gd name="connsiteY5" fmla="*/ 6080635 h 6100042"/>
              <a:gd name="connsiteX6" fmla="*/ 373 w 12214744"/>
              <a:gd name="connsiteY6" fmla="*/ 5645678 h 6100042"/>
              <a:gd name="connsiteX7" fmla="*/ 175 w 12214744"/>
              <a:gd name="connsiteY7" fmla="*/ 0 h 6100042"/>
              <a:gd name="connsiteX0" fmla="*/ 175 w 12214744"/>
              <a:gd name="connsiteY0" fmla="*/ 1 h 6100043"/>
              <a:gd name="connsiteX1" fmla="*/ 12214744 w 12214744"/>
              <a:gd name="connsiteY1" fmla="*/ 0 h 6100043"/>
              <a:gd name="connsiteX2" fmla="*/ 12200181 w 12214744"/>
              <a:gd name="connsiteY2" fmla="*/ 5604814 h 6100043"/>
              <a:gd name="connsiteX3" fmla="*/ 8785174 w 12214744"/>
              <a:gd name="connsiteY3" fmla="*/ 5643046 h 6100043"/>
              <a:gd name="connsiteX4" fmla="*/ 6200725 w 12214744"/>
              <a:gd name="connsiteY4" fmla="*/ 5969585 h 6100043"/>
              <a:gd name="connsiteX5" fmla="*/ 2873052 w 12214744"/>
              <a:gd name="connsiteY5" fmla="*/ 6080636 h 6100043"/>
              <a:gd name="connsiteX6" fmla="*/ 373 w 12214744"/>
              <a:gd name="connsiteY6" fmla="*/ 5645679 h 6100043"/>
              <a:gd name="connsiteX7" fmla="*/ 175 w 12214744"/>
              <a:gd name="connsiteY7" fmla="*/ 1 h 6100043"/>
              <a:gd name="connsiteX0" fmla="*/ 175 w 12214744"/>
              <a:gd name="connsiteY0" fmla="*/ 25401 h 6125443"/>
              <a:gd name="connsiteX1" fmla="*/ 12214744 w 12214744"/>
              <a:gd name="connsiteY1" fmla="*/ 0 h 6125443"/>
              <a:gd name="connsiteX2" fmla="*/ 12200181 w 12214744"/>
              <a:gd name="connsiteY2" fmla="*/ 5630214 h 6125443"/>
              <a:gd name="connsiteX3" fmla="*/ 8785174 w 12214744"/>
              <a:gd name="connsiteY3" fmla="*/ 5668446 h 6125443"/>
              <a:gd name="connsiteX4" fmla="*/ 6200725 w 12214744"/>
              <a:gd name="connsiteY4" fmla="*/ 5994985 h 6125443"/>
              <a:gd name="connsiteX5" fmla="*/ 2873052 w 12214744"/>
              <a:gd name="connsiteY5" fmla="*/ 6106036 h 6125443"/>
              <a:gd name="connsiteX6" fmla="*/ 373 w 12214744"/>
              <a:gd name="connsiteY6" fmla="*/ 5671079 h 6125443"/>
              <a:gd name="connsiteX7" fmla="*/ 175 w 12214744"/>
              <a:gd name="connsiteY7" fmla="*/ 25401 h 6125443"/>
              <a:gd name="connsiteX0" fmla="*/ 23 w 12227292"/>
              <a:gd name="connsiteY0" fmla="*/ 0 h 6150842"/>
              <a:gd name="connsiteX1" fmla="*/ 12227292 w 12227292"/>
              <a:gd name="connsiteY1" fmla="*/ 25399 h 6150842"/>
              <a:gd name="connsiteX2" fmla="*/ 12212729 w 12227292"/>
              <a:gd name="connsiteY2" fmla="*/ 5655613 h 6150842"/>
              <a:gd name="connsiteX3" fmla="*/ 8797722 w 12227292"/>
              <a:gd name="connsiteY3" fmla="*/ 5693845 h 6150842"/>
              <a:gd name="connsiteX4" fmla="*/ 6213273 w 12227292"/>
              <a:gd name="connsiteY4" fmla="*/ 6020384 h 6150842"/>
              <a:gd name="connsiteX5" fmla="*/ 2885600 w 12227292"/>
              <a:gd name="connsiteY5" fmla="*/ 6131435 h 6150842"/>
              <a:gd name="connsiteX6" fmla="*/ 12921 w 12227292"/>
              <a:gd name="connsiteY6" fmla="*/ 5696478 h 6150842"/>
              <a:gd name="connsiteX7" fmla="*/ 23 w 12227292"/>
              <a:gd name="connsiteY7" fmla="*/ 0 h 6150842"/>
              <a:gd name="connsiteX0" fmla="*/ 23 w 12227292"/>
              <a:gd name="connsiteY0" fmla="*/ 0 h 6150842"/>
              <a:gd name="connsiteX1" fmla="*/ 12227292 w 12227292"/>
              <a:gd name="connsiteY1" fmla="*/ 25399 h 6150842"/>
              <a:gd name="connsiteX2" fmla="*/ 12212729 w 12227292"/>
              <a:gd name="connsiteY2" fmla="*/ 5655613 h 6150842"/>
              <a:gd name="connsiteX3" fmla="*/ 8797722 w 12227292"/>
              <a:gd name="connsiteY3" fmla="*/ 5693845 h 6150842"/>
              <a:gd name="connsiteX4" fmla="*/ 6213273 w 12227292"/>
              <a:gd name="connsiteY4" fmla="*/ 6020384 h 6150842"/>
              <a:gd name="connsiteX5" fmla="*/ 2885600 w 12227292"/>
              <a:gd name="connsiteY5" fmla="*/ 6131435 h 6150842"/>
              <a:gd name="connsiteX6" fmla="*/ 12921 w 12227292"/>
              <a:gd name="connsiteY6" fmla="*/ 5696478 h 6150842"/>
              <a:gd name="connsiteX7" fmla="*/ 23 w 12227292"/>
              <a:gd name="connsiteY7" fmla="*/ 0 h 6150842"/>
              <a:gd name="connsiteX0" fmla="*/ 23 w 12227292"/>
              <a:gd name="connsiteY0" fmla="*/ 0 h 6138142"/>
              <a:gd name="connsiteX1" fmla="*/ 12227292 w 12227292"/>
              <a:gd name="connsiteY1" fmla="*/ 12699 h 6138142"/>
              <a:gd name="connsiteX2" fmla="*/ 12212729 w 12227292"/>
              <a:gd name="connsiteY2" fmla="*/ 5642913 h 6138142"/>
              <a:gd name="connsiteX3" fmla="*/ 8797722 w 12227292"/>
              <a:gd name="connsiteY3" fmla="*/ 5681145 h 6138142"/>
              <a:gd name="connsiteX4" fmla="*/ 6213273 w 12227292"/>
              <a:gd name="connsiteY4" fmla="*/ 6007684 h 6138142"/>
              <a:gd name="connsiteX5" fmla="*/ 2885600 w 12227292"/>
              <a:gd name="connsiteY5" fmla="*/ 6118735 h 6138142"/>
              <a:gd name="connsiteX6" fmla="*/ 12921 w 12227292"/>
              <a:gd name="connsiteY6" fmla="*/ 5683778 h 6138142"/>
              <a:gd name="connsiteX7" fmla="*/ 23 w 12227292"/>
              <a:gd name="connsiteY7" fmla="*/ 0 h 6138142"/>
              <a:gd name="connsiteX0" fmla="*/ 23 w 12227292"/>
              <a:gd name="connsiteY0" fmla="*/ 0 h 6138142"/>
              <a:gd name="connsiteX1" fmla="*/ 12227292 w 12227292"/>
              <a:gd name="connsiteY1" fmla="*/ 12699 h 6138142"/>
              <a:gd name="connsiteX2" fmla="*/ 12212729 w 12227292"/>
              <a:gd name="connsiteY2" fmla="*/ 5642913 h 6138142"/>
              <a:gd name="connsiteX3" fmla="*/ 8797722 w 12227292"/>
              <a:gd name="connsiteY3" fmla="*/ 5681145 h 6138142"/>
              <a:gd name="connsiteX4" fmla="*/ 6213273 w 12227292"/>
              <a:gd name="connsiteY4" fmla="*/ 6007684 h 6138142"/>
              <a:gd name="connsiteX5" fmla="*/ 2885600 w 12227292"/>
              <a:gd name="connsiteY5" fmla="*/ 6118735 h 6138142"/>
              <a:gd name="connsiteX6" fmla="*/ 12921 w 12227292"/>
              <a:gd name="connsiteY6" fmla="*/ 5683778 h 6138142"/>
              <a:gd name="connsiteX7" fmla="*/ 23 w 12227292"/>
              <a:gd name="connsiteY7" fmla="*/ 0 h 6138142"/>
              <a:gd name="connsiteX0" fmla="*/ 23 w 12227292"/>
              <a:gd name="connsiteY0" fmla="*/ 25401 h 6125443"/>
              <a:gd name="connsiteX1" fmla="*/ 12227292 w 12227292"/>
              <a:gd name="connsiteY1" fmla="*/ 0 h 6125443"/>
              <a:gd name="connsiteX2" fmla="*/ 12212729 w 12227292"/>
              <a:gd name="connsiteY2" fmla="*/ 5630214 h 6125443"/>
              <a:gd name="connsiteX3" fmla="*/ 8797722 w 12227292"/>
              <a:gd name="connsiteY3" fmla="*/ 5668446 h 6125443"/>
              <a:gd name="connsiteX4" fmla="*/ 6213273 w 12227292"/>
              <a:gd name="connsiteY4" fmla="*/ 5994985 h 6125443"/>
              <a:gd name="connsiteX5" fmla="*/ 2885600 w 12227292"/>
              <a:gd name="connsiteY5" fmla="*/ 6106036 h 6125443"/>
              <a:gd name="connsiteX6" fmla="*/ 12921 w 12227292"/>
              <a:gd name="connsiteY6" fmla="*/ 5671079 h 6125443"/>
              <a:gd name="connsiteX7" fmla="*/ 23 w 12227292"/>
              <a:gd name="connsiteY7" fmla="*/ 25401 h 6125443"/>
              <a:gd name="connsiteX0" fmla="*/ 176 w 12214745"/>
              <a:gd name="connsiteY0" fmla="*/ 0 h 6150842"/>
              <a:gd name="connsiteX1" fmla="*/ 12214745 w 12214745"/>
              <a:gd name="connsiteY1" fmla="*/ 25399 h 6150842"/>
              <a:gd name="connsiteX2" fmla="*/ 12200182 w 12214745"/>
              <a:gd name="connsiteY2" fmla="*/ 5655613 h 6150842"/>
              <a:gd name="connsiteX3" fmla="*/ 8785175 w 12214745"/>
              <a:gd name="connsiteY3" fmla="*/ 5693845 h 6150842"/>
              <a:gd name="connsiteX4" fmla="*/ 6200726 w 12214745"/>
              <a:gd name="connsiteY4" fmla="*/ 6020384 h 6150842"/>
              <a:gd name="connsiteX5" fmla="*/ 2873053 w 12214745"/>
              <a:gd name="connsiteY5" fmla="*/ 6131435 h 6150842"/>
              <a:gd name="connsiteX6" fmla="*/ 374 w 12214745"/>
              <a:gd name="connsiteY6" fmla="*/ 5696478 h 6150842"/>
              <a:gd name="connsiteX7" fmla="*/ 176 w 12214745"/>
              <a:gd name="connsiteY7" fmla="*/ 0 h 6150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4745" h="6150842">
                <a:moveTo>
                  <a:pt x="176" y="0"/>
                </a:moveTo>
                <a:lnTo>
                  <a:pt x="12214745" y="25399"/>
                </a:lnTo>
                <a:cubicBezTo>
                  <a:pt x="12209891" y="1770103"/>
                  <a:pt x="12205036" y="3910909"/>
                  <a:pt x="12200182" y="5655613"/>
                </a:cubicBezTo>
                <a:cubicBezTo>
                  <a:pt x="10999766" y="5456664"/>
                  <a:pt x="10056754" y="5500528"/>
                  <a:pt x="8785175" y="5693845"/>
                </a:cubicBezTo>
                <a:cubicBezTo>
                  <a:pt x="7794800" y="5844411"/>
                  <a:pt x="7318602" y="5920947"/>
                  <a:pt x="6200726" y="6020384"/>
                </a:cubicBezTo>
                <a:cubicBezTo>
                  <a:pt x="5082850" y="6119821"/>
                  <a:pt x="3906445" y="6185419"/>
                  <a:pt x="2873053" y="6131435"/>
                </a:cubicBezTo>
                <a:cubicBezTo>
                  <a:pt x="1839661" y="6077451"/>
                  <a:pt x="1175283" y="6008008"/>
                  <a:pt x="374" y="5696478"/>
                </a:cubicBezTo>
                <a:cubicBezTo>
                  <a:pt x="1053" y="3935401"/>
                  <a:pt x="-503" y="1761077"/>
                  <a:pt x="176" y="0"/>
                </a:cubicBezTo>
                <a:close/>
              </a:path>
            </a:pathLst>
          </a:custGeom>
          <a:solidFill>
            <a:schemeClr val="bg1">
              <a:lumMod val="75000"/>
            </a:schemeClr>
          </a:solidFill>
        </p:spPr>
        <p:txBody>
          <a:bodyPr/>
          <a:lstStyle/>
          <a:p>
            <a:pPr lvl="0"/>
            <a:endParaRPr lang="en-US" noProof="0" dirty="0"/>
          </a:p>
        </p:txBody>
      </p:sp>
      <p:sp>
        <p:nvSpPr>
          <p:cNvPr id="2" name="Slide Number Placeholder 5">
            <a:extLst>
              <a:ext uri="{FF2B5EF4-FFF2-40B4-BE49-F238E27FC236}">
                <a16:creationId xmlns:a16="http://schemas.microsoft.com/office/drawing/2014/main" id="{D9682885-315B-35C5-F910-292314DF3E0E}"/>
              </a:ext>
            </a:extLst>
          </p:cNvPr>
          <p:cNvSpPr>
            <a:spLocks noGrp="1"/>
          </p:cNvSpPr>
          <p:nvPr>
            <p:ph type="sldNum" sz="quarter" idx="15"/>
          </p:nvPr>
        </p:nvSpPr>
        <p:spPr>
          <a:xfrm>
            <a:off x="412750" y="6499225"/>
            <a:ext cx="2057400" cy="261938"/>
          </a:xfrm>
          <a:prstGeom prst="rect">
            <a:avLst/>
          </a:prstGeom>
        </p:spPr>
        <p:txBody>
          <a:bodyPr/>
          <a:lstStyle>
            <a:lvl1pPr>
              <a:defRPr sz="750">
                <a:latin typeface="Arial" panose="020B0604020202020204" pitchFamily="34" charset="0"/>
                <a:cs typeface="Arial" panose="020B0604020202020204" pitchFamily="34" charset="0"/>
              </a:defRPr>
            </a:lvl1pPr>
          </a:lstStyle>
          <a:p>
            <a:pPr>
              <a:defRPr/>
            </a:pPr>
            <a:fld id="{26C7E240-49B8-47E8-9F4B-06B8F71CA9A6}" type="slidenum">
              <a:rPr lang="it-IT"/>
              <a:pPr>
                <a:defRPr/>
              </a:pPr>
              <a:t>‹N›</a:t>
            </a:fld>
            <a:endParaRPr lang="it-IT"/>
          </a:p>
        </p:txBody>
      </p:sp>
      <p:sp>
        <p:nvSpPr>
          <p:cNvPr id="3" name="Fußzeilenplatzhalter 4">
            <a:extLst>
              <a:ext uri="{FF2B5EF4-FFF2-40B4-BE49-F238E27FC236}">
                <a16:creationId xmlns:a16="http://schemas.microsoft.com/office/drawing/2014/main" id="{7FB5BFC0-4593-A728-964B-920C6339726E}"/>
              </a:ext>
            </a:extLst>
          </p:cNvPr>
          <p:cNvSpPr>
            <a:spLocks noGrp="1"/>
          </p:cNvSpPr>
          <p:nvPr>
            <p:ph type="ftr" sz="quarter" idx="16"/>
          </p:nvPr>
        </p:nvSpPr>
        <p:spPr>
          <a:xfrm>
            <a:off x="3028950" y="6499225"/>
            <a:ext cx="3086100" cy="261938"/>
          </a:xfrm>
          <a:prstGeom prst="rect">
            <a:avLst/>
          </a:prstGeom>
        </p:spPr>
        <p:txBody>
          <a:bodyPr/>
          <a:lstStyle>
            <a:lvl1pPr algn="ctr">
              <a:defRPr sz="750">
                <a:latin typeface="Arial" panose="020B0604020202020204" pitchFamily="34" charset="0"/>
                <a:cs typeface="Arial" panose="020B0604020202020204" pitchFamily="34" charset="0"/>
              </a:defRPr>
            </a:lvl1pPr>
          </a:lstStyle>
          <a:p>
            <a:pPr>
              <a:defRPr/>
            </a:pPr>
            <a:endParaRPr lang="it-IT"/>
          </a:p>
        </p:txBody>
      </p:sp>
    </p:spTree>
    <p:extLst>
      <p:ext uri="{BB962C8B-B14F-4D97-AF65-F5344CB8AC3E}">
        <p14:creationId xmlns:p14="http://schemas.microsoft.com/office/powerpoint/2010/main" val="271312767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DE" dirty="0"/>
          </a:p>
        </p:txBody>
      </p:sp>
      <p:sp>
        <p:nvSpPr>
          <p:cNvPr id="7" name="Inhaltsplatzhalter 2"/>
          <p:cNvSpPr>
            <a:spLocks noGrp="1"/>
          </p:cNvSpPr>
          <p:nvPr>
            <p:ph idx="1"/>
          </p:nvPr>
        </p:nvSpPr>
        <p:spPr>
          <a:xfrm>
            <a:off x="657256" y="1835150"/>
            <a:ext cx="8129587" cy="4525972"/>
          </a:xfrm>
        </p:spPr>
        <p:txBody>
          <a:bodyPr/>
          <a:lstStyle>
            <a:lvl1pPr>
              <a:buClr>
                <a:srgbClr val="000066"/>
              </a:buClr>
              <a:buSzPct val="120000"/>
              <a:defRPr/>
            </a:lvl1pPr>
            <a:lvl2pPr>
              <a:buFont typeface="Wingdings" pitchFamily="2" charset="2"/>
              <a:buChar char="Ø"/>
              <a:defRPr/>
            </a:lvl2pPr>
            <a:lvl3pPr>
              <a:buClr>
                <a:srgbClr val="000066"/>
              </a:buClr>
              <a:buFont typeface="Symbol" pitchFamily="18" charset="2"/>
              <a:buChar char="-"/>
              <a:defRPr/>
            </a:lvl3pPr>
            <a:lvl4pPr>
              <a:buFont typeface="Arial" pitchFamily="34" charset="0"/>
              <a:buChar char="»"/>
              <a:defRPr lang="de-DE" kern="1200" dirty="0" smtClean="0">
                <a:solidFill>
                  <a:schemeClr val="tx1"/>
                </a:solidFill>
                <a:latin typeface="Arial" pitchFamily="34" charset="0"/>
                <a:ea typeface="+mn-ea"/>
                <a:cs typeface="Arial" pitchFamily="34" charset="0"/>
              </a:defRPr>
            </a:lvl4pPr>
            <a:lvl5pPr>
              <a:buFont typeface="Courier New" pitchFamily="49" charset="0"/>
              <a:buChar char="o"/>
              <a:defRPr/>
            </a:lvl5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Datumsplatzhalter 3">
            <a:extLst>
              <a:ext uri="{FF2B5EF4-FFF2-40B4-BE49-F238E27FC236}">
                <a16:creationId xmlns:a16="http://schemas.microsoft.com/office/drawing/2014/main" id="{FAA3080D-691D-BF55-D281-DB8F22B0F48B}"/>
              </a:ext>
            </a:extLst>
          </p:cNvPr>
          <p:cNvSpPr>
            <a:spLocks noGrp="1"/>
          </p:cNvSpPr>
          <p:nvPr>
            <p:ph type="dt" sz="half" idx="10"/>
          </p:nvPr>
        </p:nvSpPr>
        <p:spPr>
          <a:xfrm>
            <a:off x="0" y="0"/>
            <a:ext cx="0" cy="0"/>
          </a:xfrm>
        </p:spPr>
        <p:txBody>
          <a:bodyPr/>
          <a:lstStyle>
            <a:lvl1pPr>
              <a:defRPr/>
            </a:lvl1pPr>
          </a:lstStyle>
          <a:p>
            <a:pPr>
              <a:defRPr/>
            </a:pPr>
            <a:fld id="{C26A4301-2EED-4644-B70B-93B24EFD1BBD}" type="datetimeFigureOut">
              <a:rPr lang="it-IT"/>
              <a:pPr>
                <a:defRPr/>
              </a:pPr>
              <a:t>03/12/2022</a:t>
            </a:fld>
            <a:endParaRPr lang="it-IT"/>
          </a:p>
        </p:txBody>
      </p:sp>
      <p:sp>
        <p:nvSpPr>
          <p:cNvPr id="4" name="Fußzeilenplatzhalter 4">
            <a:extLst>
              <a:ext uri="{FF2B5EF4-FFF2-40B4-BE49-F238E27FC236}">
                <a16:creationId xmlns:a16="http://schemas.microsoft.com/office/drawing/2014/main" id="{37D9CC37-017E-D210-EBE2-2AF226F84EE7}"/>
              </a:ext>
            </a:extLst>
          </p:cNvPr>
          <p:cNvSpPr>
            <a:spLocks noGrp="1"/>
          </p:cNvSpPr>
          <p:nvPr>
            <p:ph type="ftr" sz="quarter" idx="11"/>
          </p:nvPr>
        </p:nvSpPr>
        <p:spPr>
          <a:xfrm>
            <a:off x="0" y="0"/>
            <a:ext cx="0" cy="0"/>
          </a:xfrm>
        </p:spPr>
        <p:txBody>
          <a:bodyPr/>
          <a:lstStyle>
            <a:lvl1pPr>
              <a:defRPr/>
            </a:lvl1pPr>
          </a:lstStyle>
          <a:p>
            <a:pPr>
              <a:defRPr/>
            </a:pPr>
            <a:endParaRPr lang="it-IT"/>
          </a:p>
        </p:txBody>
      </p:sp>
      <p:sp>
        <p:nvSpPr>
          <p:cNvPr id="5" name="Foliennummernplatzhalter 5">
            <a:extLst>
              <a:ext uri="{FF2B5EF4-FFF2-40B4-BE49-F238E27FC236}">
                <a16:creationId xmlns:a16="http://schemas.microsoft.com/office/drawing/2014/main" id="{7CF83D2C-9AF9-E502-EAF8-F98768DE4C2D}"/>
              </a:ext>
            </a:extLst>
          </p:cNvPr>
          <p:cNvSpPr>
            <a:spLocks noGrp="1"/>
          </p:cNvSpPr>
          <p:nvPr>
            <p:ph type="sldNum" sz="quarter" idx="12"/>
          </p:nvPr>
        </p:nvSpPr>
        <p:spPr>
          <a:xfrm>
            <a:off x="0" y="0"/>
            <a:ext cx="0" cy="0"/>
          </a:xfrm>
        </p:spPr>
        <p:txBody>
          <a:bodyPr/>
          <a:lstStyle>
            <a:lvl1pPr>
              <a:defRPr/>
            </a:lvl1pPr>
          </a:lstStyle>
          <a:p>
            <a:pPr>
              <a:defRPr/>
            </a:pPr>
            <a:fld id="{527A44BA-B3A1-495A-9DB6-E0221BE37324}" type="slidenum">
              <a:rPr lang="it-IT"/>
              <a:pPr>
                <a:defRPr/>
              </a:pPr>
              <a:t>‹N›</a:t>
            </a:fld>
            <a:endParaRPr lang="it-IT"/>
          </a:p>
        </p:txBody>
      </p:sp>
    </p:spTree>
    <p:extLst>
      <p:ext uri="{BB962C8B-B14F-4D97-AF65-F5344CB8AC3E}">
        <p14:creationId xmlns:p14="http://schemas.microsoft.com/office/powerpoint/2010/main" val="396896366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45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4350BDF9-E0A4-B1C7-932E-5F83734B6AB7}"/>
              </a:ext>
            </a:extLst>
          </p:cNvPr>
          <p:cNvSpPr>
            <a:spLocks noGrp="1"/>
          </p:cNvSpPr>
          <p:nvPr>
            <p:ph type="dt" sz="half" idx="10"/>
          </p:nvPr>
        </p:nvSpPr>
        <p:spPr>
          <a:xfrm>
            <a:off x="0" y="0"/>
            <a:ext cx="0" cy="0"/>
          </a:xfrm>
        </p:spPr>
        <p:txBody>
          <a:bodyPr/>
          <a:lstStyle>
            <a:lvl1pPr>
              <a:defRPr/>
            </a:lvl1pPr>
          </a:lstStyle>
          <a:p>
            <a:pPr>
              <a:defRPr/>
            </a:pPr>
            <a:fld id="{4D5FDFD3-8BA7-4A39-9080-9468EAAA0831}" type="datetimeFigureOut">
              <a:rPr lang="it-IT"/>
              <a:pPr>
                <a:defRPr/>
              </a:pPr>
              <a:t>03/12/2022</a:t>
            </a:fld>
            <a:endParaRPr lang="it-IT"/>
          </a:p>
        </p:txBody>
      </p:sp>
      <p:sp>
        <p:nvSpPr>
          <p:cNvPr id="5" name="Segnaposto piè di pagina 4">
            <a:extLst>
              <a:ext uri="{FF2B5EF4-FFF2-40B4-BE49-F238E27FC236}">
                <a16:creationId xmlns:a16="http://schemas.microsoft.com/office/drawing/2014/main" id="{EDDC6E8E-6267-A899-A1A5-AC7BFBE9CFA0}"/>
              </a:ext>
            </a:extLst>
          </p:cNvPr>
          <p:cNvSpPr>
            <a:spLocks noGrp="1"/>
          </p:cNvSpPr>
          <p:nvPr>
            <p:ph type="ftr" sz="quarter" idx="11"/>
          </p:nvPr>
        </p:nvSpPr>
        <p:spPr>
          <a:xfrm>
            <a:off x="0" y="0"/>
            <a:ext cx="0" cy="0"/>
          </a:xfrm>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0DCFB830-8588-AD9D-CA89-A2E5958E3AC9}"/>
              </a:ext>
            </a:extLst>
          </p:cNvPr>
          <p:cNvSpPr>
            <a:spLocks noGrp="1"/>
          </p:cNvSpPr>
          <p:nvPr>
            <p:ph type="sldNum" sz="quarter" idx="12"/>
          </p:nvPr>
        </p:nvSpPr>
        <p:spPr>
          <a:xfrm>
            <a:off x="0" y="0"/>
            <a:ext cx="0" cy="0"/>
          </a:xfrm>
        </p:spPr>
        <p:txBody>
          <a:bodyPr/>
          <a:lstStyle>
            <a:lvl1pPr>
              <a:defRPr/>
            </a:lvl1pPr>
          </a:lstStyle>
          <a:p>
            <a:pPr>
              <a:defRPr/>
            </a:pPr>
            <a:fld id="{742C525D-7DE8-434F-A670-A7C4001D828A}" type="slidenum">
              <a:rPr lang="it-IT"/>
              <a:pPr>
                <a:defRPr/>
              </a:pPr>
              <a:t>‹N›</a:t>
            </a:fld>
            <a:endParaRPr lang="it-IT"/>
          </a:p>
        </p:txBody>
      </p:sp>
    </p:spTree>
    <p:extLst>
      <p:ext uri="{BB962C8B-B14F-4D97-AF65-F5344CB8AC3E}">
        <p14:creationId xmlns:p14="http://schemas.microsoft.com/office/powerpoint/2010/main" val="69269346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103E2C0-08CB-7469-7BEC-4E196975180D}"/>
              </a:ext>
            </a:extLst>
          </p:cNvPr>
          <p:cNvSpPr>
            <a:spLocks noGrp="1"/>
          </p:cNvSpPr>
          <p:nvPr>
            <p:ph type="dt" sz="half" idx="10"/>
          </p:nvPr>
        </p:nvSpPr>
        <p:spPr>
          <a:xfrm>
            <a:off x="0" y="0"/>
            <a:ext cx="0" cy="0"/>
          </a:xfrm>
        </p:spPr>
        <p:txBody>
          <a:bodyPr/>
          <a:lstStyle>
            <a:lvl1pPr>
              <a:defRPr/>
            </a:lvl1pPr>
          </a:lstStyle>
          <a:p>
            <a:pPr>
              <a:defRPr/>
            </a:pPr>
            <a:fld id="{285BCE32-FEC6-442E-9010-1AD821D80F89}" type="datetimeFigureOut">
              <a:rPr lang="it-IT"/>
              <a:pPr>
                <a:defRPr/>
              </a:pPr>
              <a:t>03/12/2022</a:t>
            </a:fld>
            <a:endParaRPr lang="it-IT"/>
          </a:p>
        </p:txBody>
      </p:sp>
      <p:sp>
        <p:nvSpPr>
          <p:cNvPr id="5" name="Segnaposto piè di pagina 4">
            <a:extLst>
              <a:ext uri="{FF2B5EF4-FFF2-40B4-BE49-F238E27FC236}">
                <a16:creationId xmlns:a16="http://schemas.microsoft.com/office/drawing/2014/main" id="{04A44136-11BF-1DD5-0B7A-F4A793C7B301}"/>
              </a:ext>
            </a:extLst>
          </p:cNvPr>
          <p:cNvSpPr>
            <a:spLocks noGrp="1"/>
          </p:cNvSpPr>
          <p:nvPr>
            <p:ph type="ftr" sz="quarter" idx="11"/>
          </p:nvPr>
        </p:nvSpPr>
        <p:spPr>
          <a:xfrm>
            <a:off x="0" y="0"/>
            <a:ext cx="0" cy="0"/>
          </a:xfrm>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21E0E817-7FF7-2A63-FA80-3EF486ACBE37}"/>
              </a:ext>
            </a:extLst>
          </p:cNvPr>
          <p:cNvSpPr>
            <a:spLocks noGrp="1"/>
          </p:cNvSpPr>
          <p:nvPr>
            <p:ph type="sldNum" sz="quarter" idx="12"/>
          </p:nvPr>
        </p:nvSpPr>
        <p:spPr>
          <a:xfrm>
            <a:off x="0" y="0"/>
            <a:ext cx="0" cy="0"/>
          </a:xfrm>
        </p:spPr>
        <p:txBody>
          <a:bodyPr/>
          <a:lstStyle>
            <a:lvl1pPr>
              <a:defRPr/>
            </a:lvl1pPr>
          </a:lstStyle>
          <a:p>
            <a:pPr>
              <a:defRPr/>
            </a:pPr>
            <a:fld id="{DBCD02A2-0B23-47B9-A4A0-7DB81A04E2C4}" type="slidenum">
              <a:rPr lang="it-IT"/>
              <a:pPr>
                <a:defRPr/>
              </a:pPr>
              <a:t>‹N›</a:t>
            </a:fld>
            <a:endParaRPr lang="it-IT"/>
          </a:p>
        </p:txBody>
      </p:sp>
    </p:spTree>
    <p:extLst>
      <p:ext uri="{BB962C8B-B14F-4D97-AF65-F5344CB8AC3E}">
        <p14:creationId xmlns:p14="http://schemas.microsoft.com/office/powerpoint/2010/main" val="247716835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x">
  <p:cSld name="Divider II">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A1D6E74D-D7A8-A77F-B9AA-E53F5688569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575" y="-20638"/>
            <a:ext cx="9201150" cy="6899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a:extLst>
              <a:ext uri="{FF2B5EF4-FFF2-40B4-BE49-F238E27FC236}">
                <a16:creationId xmlns:a16="http://schemas.microsoft.com/office/drawing/2014/main" id="{BFE6B153-A62A-4329-4933-F4FDA1D1DA8C}"/>
              </a:ext>
            </a:extLst>
          </p:cNvPr>
          <p:cNvSpPr/>
          <p:nvPr userDrawn="1"/>
        </p:nvSpPr>
        <p:spPr>
          <a:xfrm>
            <a:off x="-28575" y="-28575"/>
            <a:ext cx="9201150" cy="6900863"/>
          </a:xfrm>
          <a:prstGeom prst="rect">
            <a:avLst/>
          </a:prstGeom>
          <a:solidFill>
            <a:srgbClr val="ACD5A5">
              <a:alpha val="49804"/>
            </a:srgbClr>
          </a:solidFill>
          <a:ln w="25400">
            <a:solidFill>
              <a:srgbClr val="A9D18E"/>
            </a:solidFill>
          </a:ln>
          <a:effectLst/>
        </p:spPr>
        <p:txBody>
          <a:bodyPr lIns="17145" rIns="17145" anchor="ctr"/>
          <a:lstStyle/>
          <a:p>
            <a:pPr defTabSz="342900">
              <a:defRPr sz="1800">
                <a:latin typeface="Calibri"/>
                <a:ea typeface="Calibri"/>
                <a:cs typeface="Calibri"/>
                <a:sym typeface="Calibri"/>
              </a:defRPr>
            </a:pPr>
            <a:endParaRPr sz="675">
              <a:latin typeface="Calibri"/>
              <a:ea typeface="Calibri"/>
              <a:cs typeface="Calibri"/>
              <a:sym typeface="Calibri"/>
            </a:endParaRPr>
          </a:p>
        </p:txBody>
      </p:sp>
      <p:sp>
        <p:nvSpPr>
          <p:cNvPr id="4" name="Rectangle">
            <a:extLst>
              <a:ext uri="{FF2B5EF4-FFF2-40B4-BE49-F238E27FC236}">
                <a16:creationId xmlns:a16="http://schemas.microsoft.com/office/drawing/2014/main" id="{CFD9192A-9138-D886-68AE-732BA6B9232E}"/>
              </a:ext>
            </a:extLst>
          </p:cNvPr>
          <p:cNvSpPr/>
          <p:nvPr userDrawn="1"/>
        </p:nvSpPr>
        <p:spPr>
          <a:xfrm>
            <a:off x="-65088" y="2776538"/>
            <a:ext cx="9274176" cy="1481137"/>
          </a:xfrm>
          <a:prstGeom prst="rect">
            <a:avLst/>
          </a:prstGeom>
          <a:solidFill>
            <a:srgbClr val="BCE0DB">
              <a:alpha val="45490"/>
            </a:srgbClr>
          </a:solidFill>
          <a:ln w="25400">
            <a:noFill/>
          </a:ln>
          <a:effectLst/>
        </p:spPr>
        <p:txBody>
          <a:bodyPr lIns="17145" rIns="17145" anchor="ctr"/>
          <a:lstStyle/>
          <a:p>
            <a:pPr defTabSz="342900">
              <a:defRPr sz="1800">
                <a:latin typeface="Calibri"/>
                <a:ea typeface="Calibri"/>
                <a:cs typeface="Calibri"/>
                <a:sym typeface="Calibri"/>
              </a:defRPr>
            </a:pPr>
            <a:endParaRPr sz="675" dirty="0">
              <a:latin typeface="Calibri"/>
              <a:ea typeface="Calibri"/>
              <a:cs typeface="Calibri"/>
              <a:sym typeface="Calibri"/>
            </a:endParaRPr>
          </a:p>
        </p:txBody>
      </p:sp>
      <p:sp>
        <p:nvSpPr>
          <p:cNvPr id="129" name="Divider headline"/>
          <p:cNvSpPr txBox="1">
            <a:spLocks noGrp="1"/>
          </p:cNvSpPr>
          <p:nvPr>
            <p:ph type="body" sz="quarter" idx="13"/>
          </p:nvPr>
        </p:nvSpPr>
        <p:spPr>
          <a:xfrm>
            <a:off x="3521071" y="3260383"/>
            <a:ext cx="2101858" cy="403957"/>
          </a:xfrm>
          <a:prstGeom prst="rect">
            <a:avLst/>
          </a:prstGeom>
        </p:spPr>
        <p:txBody>
          <a:bodyPr wrap="none">
            <a:spAutoFit/>
          </a:bodyPr>
          <a:lstStyle>
            <a:lvl1pPr marL="0" indent="0" algn="ctr">
              <a:spcBef>
                <a:spcPts val="0"/>
              </a:spcBef>
              <a:buSzTx/>
              <a:buNone/>
              <a:defRPr sz="2250">
                <a:solidFill>
                  <a:srgbClr val="FFFFFF"/>
                </a:solidFill>
                <a:latin typeface="BioThesis"/>
                <a:ea typeface="BioThesis"/>
                <a:cs typeface="BioThesis"/>
                <a:sym typeface="BioThesis"/>
              </a:defRPr>
            </a:lvl1pPr>
          </a:lstStyle>
          <a:p>
            <a:r>
              <a:rPr dirty="0"/>
              <a:t>Divider headline</a:t>
            </a:r>
          </a:p>
        </p:txBody>
      </p:sp>
      <p:sp>
        <p:nvSpPr>
          <p:cNvPr id="5" name="Slide Number">
            <a:extLst>
              <a:ext uri="{FF2B5EF4-FFF2-40B4-BE49-F238E27FC236}">
                <a16:creationId xmlns:a16="http://schemas.microsoft.com/office/drawing/2014/main" id="{4BCC55C7-38C6-0510-28EB-7CBB6478BB13}"/>
              </a:ext>
            </a:extLst>
          </p:cNvPr>
          <p:cNvSpPr txBox="1">
            <a:spLocks noGrp="1"/>
          </p:cNvSpPr>
          <p:nvPr>
            <p:ph type="sldNum" sz="quarter" idx="14"/>
          </p:nvPr>
        </p:nvSpPr>
        <p:spPr>
          <a:xfrm>
            <a:off x="4484688" y="6540500"/>
            <a:ext cx="169862" cy="230188"/>
          </a:xfrm>
          <a:prstGeom prst="rect">
            <a:avLst/>
          </a:prstGeom>
        </p:spPr>
        <p:txBody>
          <a:bodyPr/>
          <a:lstStyle>
            <a:lvl1pPr>
              <a:defRPr baseline="0">
                <a:solidFill>
                  <a:schemeClr val="bg1"/>
                </a:solidFill>
              </a:defRPr>
            </a:lvl1pPr>
          </a:lstStyle>
          <a:p>
            <a:pPr>
              <a:defRPr/>
            </a:pPr>
            <a:fld id="{4C9E8AF8-C0F4-4B65-B06A-4A30D03446A8}" type="slidenum">
              <a:rPr lang="en-GB"/>
              <a:pPr>
                <a:defRPr/>
              </a:pPr>
              <a:t>‹N›</a:t>
            </a:fld>
            <a:endParaRPr lang="en-GB" dirty="0"/>
          </a:p>
        </p:txBody>
      </p:sp>
    </p:spTree>
    <p:extLst>
      <p:ext uri="{BB962C8B-B14F-4D97-AF65-F5344CB8AC3E}">
        <p14:creationId xmlns:p14="http://schemas.microsoft.com/office/powerpoint/2010/main" val="2384065126"/>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E029A687-F623-59CB-DC4E-D96993843397}"/>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1AA20579-932A-C729-6A8C-2EECA89D95E9}"/>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625B5CCE-2F09-6AE4-B3A0-073C100180AA}"/>
              </a:ext>
            </a:extLst>
          </p:cNvPr>
          <p:cNvSpPr>
            <a:spLocks noGrp="1" noChangeArrowheads="1"/>
          </p:cNvSpPr>
          <p:nvPr>
            <p:ph type="sldNum" sz="quarter" idx="12"/>
          </p:nvPr>
        </p:nvSpPr>
        <p:spPr>
          <a:ln/>
        </p:spPr>
        <p:txBody>
          <a:bodyPr/>
          <a:lstStyle>
            <a:lvl1pPr>
              <a:defRPr/>
            </a:lvl1pPr>
          </a:lstStyle>
          <a:p>
            <a:pPr>
              <a:defRPr/>
            </a:pPr>
            <a:fld id="{5C638646-B433-4786-9A9A-92698B08BA69}" type="slidenum">
              <a:rPr lang="en-US" altLang="en-US"/>
              <a:pPr>
                <a:defRPr/>
              </a:pPr>
              <a:t>‹N›</a:t>
            </a:fld>
            <a:endParaRPr lang="en-US" altLang="en-US"/>
          </a:p>
        </p:txBody>
      </p:sp>
    </p:spTree>
    <p:extLst>
      <p:ext uri="{BB962C8B-B14F-4D97-AF65-F5344CB8AC3E}">
        <p14:creationId xmlns:p14="http://schemas.microsoft.com/office/powerpoint/2010/main" val="217707159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6DBE2F8-0569-34BD-D8CB-7A6019CA4A3C}"/>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9DE31302-1724-4ED0-AB45-EA90AAEF0EC7}"/>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ACE7C261-8413-79C2-796E-327B0AFC63CA}"/>
              </a:ext>
            </a:extLst>
          </p:cNvPr>
          <p:cNvSpPr>
            <a:spLocks noGrp="1" noChangeArrowheads="1"/>
          </p:cNvSpPr>
          <p:nvPr>
            <p:ph type="sldNum" sz="quarter" idx="12"/>
          </p:nvPr>
        </p:nvSpPr>
        <p:spPr>
          <a:ln/>
        </p:spPr>
        <p:txBody>
          <a:bodyPr/>
          <a:lstStyle>
            <a:lvl1pPr>
              <a:defRPr/>
            </a:lvl1pPr>
          </a:lstStyle>
          <a:p>
            <a:pPr>
              <a:defRPr/>
            </a:pPr>
            <a:fld id="{63000A4E-FE6A-48AB-AD95-75B764F626DE}" type="slidenum">
              <a:rPr lang="en-US" altLang="en-US"/>
              <a:pPr>
                <a:defRPr/>
              </a:pPr>
              <a:t>‹N›</a:t>
            </a:fld>
            <a:endParaRPr lang="en-US" altLang="en-US"/>
          </a:p>
        </p:txBody>
      </p:sp>
    </p:spTree>
    <p:extLst>
      <p:ext uri="{BB962C8B-B14F-4D97-AF65-F5344CB8AC3E}">
        <p14:creationId xmlns:p14="http://schemas.microsoft.com/office/powerpoint/2010/main" val="696677209"/>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819A2D5-5D69-62FB-7F42-E5C1C6928A9B}"/>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03961B53-BA04-3EF8-715F-B0D6FC106349}"/>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2C001C3C-65D5-E3BB-ED2F-58EE03A2FD4A}"/>
              </a:ext>
            </a:extLst>
          </p:cNvPr>
          <p:cNvSpPr>
            <a:spLocks noGrp="1" noChangeArrowheads="1"/>
          </p:cNvSpPr>
          <p:nvPr>
            <p:ph type="sldNum" sz="quarter" idx="12"/>
          </p:nvPr>
        </p:nvSpPr>
        <p:spPr>
          <a:ln/>
        </p:spPr>
        <p:txBody>
          <a:bodyPr/>
          <a:lstStyle>
            <a:lvl1pPr>
              <a:defRPr/>
            </a:lvl1pPr>
          </a:lstStyle>
          <a:p>
            <a:pPr>
              <a:defRPr/>
            </a:pPr>
            <a:fld id="{C89DB345-FA4F-4185-9233-5A8122989B4E}" type="slidenum">
              <a:rPr lang="en-US" altLang="en-US"/>
              <a:pPr>
                <a:defRPr/>
              </a:pPr>
              <a:t>‹N›</a:t>
            </a:fld>
            <a:endParaRPr lang="en-US" altLang="en-US"/>
          </a:p>
        </p:txBody>
      </p:sp>
    </p:spTree>
    <p:extLst>
      <p:ext uri="{BB962C8B-B14F-4D97-AF65-F5344CB8AC3E}">
        <p14:creationId xmlns:p14="http://schemas.microsoft.com/office/powerpoint/2010/main" val="181248191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78D05B5-E095-0478-57EB-6E5867C97DD2}"/>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a:extLst>
              <a:ext uri="{FF2B5EF4-FFF2-40B4-BE49-F238E27FC236}">
                <a16:creationId xmlns:a16="http://schemas.microsoft.com/office/drawing/2014/main" id="{C91048CD-50A3-29FE-0736-A7A12AC375A6}"/>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a:extLst>
              <a:ext uri="{FF2B5EF4-FFF2-40B4-BE49-F238E27FC236}">
                <a16:creationId xmlns:a16="http://schemas.microsoft.com/office/drawing/2014/main" id="{56D34D12-A68B-55FE-7814-92F8C2614E0D}"/>
              </a:ext>
            </a:extLst>
          </p:cNvPr>
          <p:cNvSpPr>
            <a:spLocks noGrp="1" noChangeArrowheads="1"/>
          </p:cNvSpPr>
          <p:nvPr>
            <p:ph type="sldNum" sz="quarter" idx="12"/>
          </p:nvPr>
        </p:nvSpPr>
        <p:spPr>
          <a:ln/>
        </p:spPr>
        <p:txBody>
          <a:bodyPr/>
          <a:lstStyle>
            <a:lvl1pPr>
              <a:defRPr/>
            </a:lvl1pPr>
          </a:lstStyle>
          <a:p>
            <a:pPr>
              <a:defRPr/>
            </a:pPr>
            <a:fld id="{0616A44F-FEE5-4628-B7A5-D8E3EC0BC9C7}" type="slidenum">
              <a:rPr lang="en-US" altLang="en-US"/>
              <a:pPr>
                <a:defRPr/>
              </a:pPr>
              <a:t>‹N›</a:t>
            </a:fld>
            <a:endParaRPr lang="en-US" altLang="en-US"/>
          </a:p>
        </p:txBody>
      </p:sp>
    </p:spTree>
    <p:extLst>
      <p:ext uri="{BB962C8B-B14F-4D97-AF65-F5344CB8AC3E}">
        <p14:creationId xmlns:p14="http://schemas.microsoft.com/office/powerpoint/2010/main" val="347626527"/>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5620A35-259F-86FF-E502-98081C1C865D}"/>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8" name="Rectangle 5">
            <a:extLst>
              <a:ext uri="{FF2B5EF4-FFF2-40B4-BE49-F238E27FC236}">
                <a16:creationId xmlns:a16="http://schemas.microsoft.com/office/drawing/2014/main" id="{4477B8D8-1E1E-DD40-EE68-E886D9C77EB3}"/>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9" name="Rectangle 6">
            <a:extLst>
              <a:ext uri="{FF2B5EF4-FFF2-40B4-BE49-F238E27FC236}">
                <a16:creationId xmlns:a16="http://schemas.microsoft.com/office/drawing/2014/main" id="{ED79E871-2D8E-0E4F-7805-C28BFFAACE66}"/>
              </a:ext>
            </a:extLst>
          </p:cNvPr>
          <p:cNvSpPr>
            <a:spLocks noGrp="1" noChangeArrowheads="1"/>
          </p:cNvSpPr>
          <p:nvPr>
            <p:ph type="sldNum" sz="quarter" idx="12"/>
          </p:nvPr>
        </p:nvSpPr>
        <p:spPr>
          <a:ln/>
        </p:spPr>
        <p:txBody>
          <a:bodyPr/>
          <a:lstStyle>
            <a:lvl1pPr>
              <a:defRPr/>
            </a:lvl1pPr>
          </a:lstStyle>
          <a:p>
            <a:pPr>
              <a:defRPr/>
            </a:pPr>
            <a:fld id="{5D17CAB0-690A-4C66-B6FC-FEA5576F1C77}" type="slidenum">
              <a:rPr lang="en-US" altLang="en-US"/>
              <a:pPr>
                <a:defRPr/>
              </a:pPr>
              <a:t>‹N›</a:t>
            </a:fld>
            <a:endParaRPr lang="en-US" altLang="en-US"/>
          </a:p>
        </p:txBody>
      </p:sp>
    </p:spTree>
    <p:extLst>
      <p:ext uri="{BB962C8B-B14F-4D97-AF65-F5344CB8AC3E}">
        <p14:creationId xmlns:p14="http://schemas.microsoft.com/office/powerpoint/2010/main" val="25875273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38925" y="152400"/>
            <a:ext cx="2109788" cy="57912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304809" y="152400"/>
            <a:ext cx="6181725" cy="57912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951214334"/>
      </p:ext>
    </p:extLst>
  </p:cSld>
  <p:clrMapOvr>
    <a:masterClrMapping/>
  </p:clrMapOvr>
  <p:transition>
    <p:wipe dir="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8C8937E8-3DBC-4A4C-4612-AE40CA0FD46F}"/>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4" name="Rectangle 5">
            <a:extLst>
              <a:ext uri="{FF2B5EF4-FFF2-40B4-BE49-F238E27FC236}">
                <a16:creationId xmlns:a16="http://schemas.microsoft.com/office/drawing/2014/main" id="{BD5800D9-B4AD-186A-3586-30BE69EB10E2}"/>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6">
            <a:extLst>
              <a:ext uri="{FF2B5EF4-FFF2-40B4-BE49-F238E27FC236}">
                <a16:creationId xmlns:a16="http://schemas.microsoft.com/office/drawing/2014/main" id="{DC9DF4A2-91ED-6035-960B-F5E8A5A49E50}"/>
              </a:ext>
            </a:extLst>
          </p:cNvPr>
          <p:cNvSpPr>
            <a:spLocks noGrp="1" noChangeArrowheads="1"/>
          </p:cNvSpPr>
          <p:nvPr>
            <p:ph type="sldNum" sz="quarter" idx="12"/>
          </p:nvPr>
        </p:nvSpPr>
        <p:spPr>
          <a:ln/>
        </p:spPr>
        <p:txBody>
          <a:bodyPr/>
          <a:lstStyle>
            <a:lvl1pPr>
              <a:defRPr/>
            </a:lvl1pPr>
          </a:lstStyle>
          <a:p>
            <a:pPr>
              <a:defRPr/>
            </a:pPr>
            <a:fld id="{455A95FF-38A4-4833-8803-E588A6B15176}" type="slidenum">
              <a:rPr lang="en-US" altLang="en-US"/>
              <a:pPr>
                <a:defRPr/>
              </a:pPr>
              <a:t>‹N›</a:t>
            </a:fld>
            <a:endParaRPr lang="en-US" altLang="en-US"/>
          </a:p>
        </p:txBody>
      </p:sp>
    </p:spTree>
    <p:extLst>
      <p:ext uri="{BB962C8B-B14F-4D97-AF65-F5344CB8AC3E}">
        <p14:creationId xmlns:p14="http://schemas.microsoft.com/office/powerpoint/2010/main" val="1421828477"/>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47BDE60-2EB5-9517-3CBF-41C17E81EB79}"/>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3" name="Rectangle 5">
            <a:extLst>
              <a:ext uri="{FF2B5EF4-FFF2-40B4-BE49-F238E27FC236}">
                <a16:creationId xmlns:a16="http://schemas.microsoft.com/office/drawing/2014/main" id="{230ADF82-24E2-8265-198E-9C933DF253DC}"/>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4" name="Rectangle 6">
            <a:extLst>
              <a:ext uri="{FF2B5EF4-FFF2-40B4-BE49-F238E27FC236}">
                <a16:creationId xmlns:a16="http://schemas.microsoft.com/office/drawing/2014/main" id="{1F1EF289-3DFC-97E3-02EB-36E0715C4B3C}"/>
              </a:ext>
            </a:extLst>
          </p:cNvPr>
          <p:cNvSpPr>
            <a:spLocks noGrp="1" noChangeArrowheads="1"/>
          </p:cNvSpPr>
          <p:nvPr>
            <p:ph type="sldNum" sz="quarter" idx="12"/>
          </p:nvPr>
        </p:nvSpPr>
        <p:spPr>
          <a:ln/>
        </p:spPr>
        <p:txBody>
          <a:bodyPr/>
          <a:lstStyle>
            <a:lvl1pPr>
              <a:defRPr/>
            </a:lvl1pPr>
          </a:lstStyle>
          <a:p>
            <a:pPr>
              <a:defRPr/>
            </a:pPr>
            <a:fld id="{8AB642C2-F8E7-4021-942C-0AD438287045}" type="slidenum">
              <a:rPr lang="en-US" altLang="en-US"/>
              <a:pPr>
                <a:defRPr/>
              </a:pPr>
              <a:t>‹N›</a:t>
            </a:fld>
            <a:endParaRPr lang="en-US" altLang="en-US"/>
          </a:p>
        </p:txBody>
      </p:sp>
    </p:spTree>
    <p:extLst>
      <p:ext uri="{BB962C8B-B14F-4D97-AF65-F5344CB8AC3E}">
        <p14:creationId xmlns:p14="http://schemas.microsoft.com/office/powerpoint/2010/main" val="36430265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87EE181-9270-9AFD-7D23-C890520C7A48}"/>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a:extLst>
              <a:ext uri="{FF2B5EF4-FFF2-40B4-BE49-F238E27FC236}">
                <a16:creationId xmlns:a16="http://schemas.microsoft.com/office/drawing/2014/main" id="{B89DF1AE-605E-92B5-66CD-0C566FD3406B}"/>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a:extLst>
              <a:ext uri="{FF2B5EF4-FFF2-40B4-BE49-F238E27FC236}">
                <a16:creationId xmlns:a16="http://schemas.microsoft.com/office/drawing/2014/main" id="{4490FBE3-D42F-331B-2195-7A30836A0E4A}"/>
              </a:ext>
            </a:extLst>
          </p:cNvPr>
          <p:cNvSpPr>
            <a:spLocks noGrp="1" noChangeArrowheads="1"/>
          </p:cNvSpPr>
          <p:nvPr>
            <p:ph type="sldNum" sz="quarter" idx="12"/>
          </p:nvPr>
        </p:nvSpPr>
        <p:spPr>
          <a:ln/>
        </p:spPr>
        <p:txBody>
          <a:bodyPr/>
          <a:lstStyle>
            <a:lvl1pPr>
              <a:defRPr/>
            </a:lvl1pPr>
          </a:lstStyle>
          <a:p>
            <a:pPr>
              <a:defRPr/>
            </a:pPr>
            <a:fld id="{B1899125-AD0D-4B24-81E5-832046B451E0}" type="slidenum">
              <a:rPr lang="en-US" altLang="en-US"/>
              <a:pPr>
                <a:defRPr/>
              </a:pPr>
              <a:t>‹N›</a:t>
            </a:fld>
            <a:endParaRPr lang="en-US" altLang="en-US"/>
          </a:p>
        </p:txBody>
      </p:sp>
    </p:spTree>
    <p:extLst>
      <p:ext uri="{BB962C8B-B14F-4D97-AF65-F5344CB8AC3E}">
        <p14:creationId xmlns:p14="http://schemas.microsoft.com/office/powerpoint/2010/main" val="318789852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8A6AE78-6C52-41BA-4310-EE21DA983488}"/>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6" name="Rectangle 5">
            <a:extLst>
              <a:ext uri="{FF2B5EF4-FFF2-40B4-BE49-F238E27FC236}">
                <a16:creationId xmlns:a16="http://schemas.microsoft.com/office/drawing/2014/main" id="{B1683BA7-3753-4419-44AE-B3CAADC710A4}"/>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a:extLst>
              <a:ext uri="{FF2B5EF4-FFF2-40B4-BE49-F238E27FC236}">
                <a16:creationId xmlns:a16="http://schemas.microsoft.com/office/drawing/2014/main" id="{F5DDAF10-DF80-6CD0-50E4-70984AB8217C}"/>
              </a:ext>
            </a:extLst>
          </p:cNvPr>
          <p:cNvSpPr>
            <a:spLocks noGrp="1" noChangeArrowheads="1"/>
          </p:cNvSpPr>
          <p:nvPr>
            <p:ph type="sldNum" sz="quarter" idx="12"/>
          </p:nvPr>
        </p:nvSpPr>
        <p:spPr>
          <a:ln/>
        </p:spPr>
        <p:txBody>
          <a:bodyPr/>
          <a:lstStyle>
            <a:lvl1pPr>
              <a:defRPr/>
            </a:lvl1pPr>
          </a:lstStyle>
          <a:p>
            <a:pPr>
              <a:defRPr/>
            </a:pPr>
            <a:fld id="{78C2B880-1ACD-4B86-86F9-CEF3D100E828}" type="slidenum">
              <a:rPr lang="en-US" altLang="en-US"/>
              <a:pPr>
                <a:defRPr/>
              </a:pPr>
              <a:t>‹N›</a:t>
            </a:fld>
            <a:endParaRPr lang="en-US" altLang="en-US"/>
          </a:p>
        </p:txBody>
      </p:sp>
    </p:spTree>
    <p:extLst>
      <p:ext uri="{BB962C8B-B14F-4D97-AF65-F5344CB8AC3E}">
        <p14:creationId xmlns:p14="http://schemas.microsoft.com/office/powerpoint/2010/main" val="191869458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6CCE919-AA61-5B0A-D6C9-8E8055717309}"/>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258FE202-F188-6844-62C3-7101139F4E55}"/>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85C6135C-FCD7-1BD9-6EE0-7D76A46FF8ED}"/>
              </a:ext>
            </a:extLst>
          </p:cNvPr>
          <p:cNvSpPr>
            <a:spLocks noGrp="1" noChangeArrowheads="1"/>
          </p:cNvSpPr>
          <p:nvPr>
            <p:ph type="sldNum" sz="quarter" idx="12"/>
          </p:nvPr>
        </p:nvSpPr>
        <p:spPr>
          <a:ln/>
        </p:spPr>
        <p:txBody>
          <a:bodyPr/>
          <a:lstStyle>
            <a:lvl1pPr>
              <a:defRPr/>
            </a:lvl1pPr>
          </a:lstStyle>
          <a:p>
            <a:pPr>
              <a:defRPr/>
            </a:pPr>
            <a:fld id="{36AA9541-F148-4E61-ABFD-AD2F76CCA3E0}" type="slidenum">
              <a:rPr lang="en-US" altLang="en-US"/>
              <a:pPr>
                <a:defRPr/>
              </a:pPr>
              <a:t>‹N›</a:t>
            </a:fld>
            <a:endParaRPr lang="en-US" altLang="en-US"/>
          </a:p>
        </p:txBody>
      </p:sp>
    </p:spTree>
    <p:extLst>
      <p:ext uri="{BB962C8B-B14F-4D97-AF65-F5344CB8AC3E}">
        <p14:creationId xmlns:p14="http://schemas.microsoft.com/office/powerpoint/2010/main" val="1808073216"/>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A8AE9A-7434-CDB8-3860-FBEFAE581986}"/>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4B450115-3622-42F7-D108-A8B9FDE2A586}"/>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D9CB1BC1-3B69-1F41-0D56-248892773DE0}"/>
              </a:ext>
            </a:extLst>
          </p:cNvPr>
          <p:cNvSpPr>
            <a:spLocks noGrp="1" noChangeArrowheads="1"/>
          </p:cNvSpPr>
          <p:nvPr>
            <p:ph type="sldNum" sz="quarter" idx="12"/>
          </p:nvPr>
        </p:nvSpPr>
        <p:spPr>
          <a:ln/>
        </p:spPr>
        <p:txBody>
          <a:bodyPr/>
          <a:lstStyle>
            <a:lvl1pPr>
              <a:defRPr/>
            </a:lvl1pPr>
          </a:lstStyle>
          <a:p>
            <a:pPr>
              <a:defRPr/>
            </a:pPr>
            <a:fld id="{715213AC-EC61-40F4-B2C7-4614712B3A92}" type="slidenum">
              <a:rPr lang="en-US" altLang="en-US"/>
              <a:pPr>
                <a:defRPr/>
              </a:pPr>
              <a:t>‹N›</a:t>
            </a:fld>
            <a:endParaRPr lang="en-US" altLang="en-US"/>
          </a:p>
        </p:txBody>
      </p:sp>
    </p:spTree>
    <p:extLst>
      <p:ext uri="{BB962C8B-B14F-4D97-AF65-F5344CB8AC3E}">
        <p14:creationId xmlns:p14="http://schemas.microsoft.com/office/powerpoint/2010/main" val="87128012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a:extLst>
              <a:ext uri="{FF2B5EF4-FFF2-40B4-BE49-F238E27FC236}">
                <a16:creationId xmlns:a16="http://schemas.microsoft.com/office/drawing/2014/main" id="{4B63B89B-DA13-62A5-6C38-91FC0CF35C45}"/>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71A7CB76-2BF4-5942-0F8A-9061C2C6E134}"/>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88E01853-5DCB-B9EE-A575-C9329B68D2BE}"/>
              </a:ext>
            </a:extLst>
          </p:cNvPr>
          <p:cNvSpPr>
            <a:spLocks noGrp="1" noChangeArrowheads="1"/>
          </p:cNvSpPr>
          <p:nvPr>
            <p:ph type="sldNum" sz="quarter" idx="12"/>
          </p:nvPr>
        </p:nvSpPr>
        <p:spPr>
          <a:ln/>
        </p:spPr>
        <p:txBody>
          <a:bodyPr/>
          <a:lstStyle>
            <a:lvl1pPr>
              <a:defRPr/>
            </a:lvl1pPr>
          </a:lstStyle>
          <a:p>
            <a:pPr>
              <a:defRPr/>
            </a:pPr>
            <a:fld id="{89009F6F-708C-46DF-A898-A01364497F65}" type="slidenum">
              <a:rPr lang="en-US" altLang="en-US"/>
              <a:pPr>
                <a:defRPr/>
              </a:pPr>
              <a:t>‹N›</a:t>
            </a:fld>
            <a:endParaRPr lang="en-US" altLang="en-US"/>
          </a:p>
        </p:txBody>
      </p:sp>
    </p:spTree>
    <p:extLst>
      <p:ext uri="{BB962C8B-B14F-4D97-AF65-F5344CB8AC3E}">
        <p14:creationId xmlns:p14="http://schemas.microsoft.com/office/powerpoint/2010/main" val="931795741"/>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Title-only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itchFamily="34" charset="0"/>
                <a:cs typeface="Arial" pitchFamily="34" charset="0"/>
              </a:defRPr>
            </a:lvl1pPr>
          </a:lstStyle>
          <a:p>
            <a:r>
              <a:rPr lang="en-US" dirty="0"/>
              <a:t>Click to edit Master title style</a:t>
            </a:r>
          </a:p>
        </p:txBody>
      </p:sp>
      <p:sp>
        <p:nvSpPr>
          <p:cNvPr id="7" name="Text Placeholder 5"/>
          <p:cNvSpPr>
            <a:spLocks noGrp="1"/>
          </p:cNvSpPr>
          <p:nvPr>
            <p:ph type="body" sz="quarter" idx="11"/>
          </p:nvPr>
        </p:nvSpPr>
        <p:spPr>
          <a:xfrm>
            <a:off x="1143000" y="6210300"/>
            <a:ext cx="6553200" cy="457200"/>
          </a:xfrm>
        </p:spPr>
        <p:txBody>
          <a:bodyPr anchor="b">
            <a:normAutofit/>
          </a:bodyPr>
          <a:lstStyle>
            <a:lvl1pPr marL="0" indent="0">
              <a:spcBef>
                <a:spcPts val="0"/>
              </a:spcBef>
              <a:buFont typeface="Arial" panose="020B0604020202020204" pitchFamily="34" charset="0"/>
              <a:buNone/>
              <a:defRPr sz="1100"/>
            </a:lvl1pPr>
          </a:lstStyle>
          <a:p>
            <a:pPr lvl="0"/>
            <a:r>
              <a:rPr lang="en-US" dirty="0"/>
              <a:t>Click to edit Master text styles</a:t>
            </a:r>
          </a:p>
        </p:txBody>
      </p:sp>
      <p:sp>
        <p:nvSpPr>
          <p:cNvPr id="3" name="Footer Placeholder 2">
            <a:extLst>
              <a:ext uri="{FF2B5EF4-FFF2-40B4-BE49-F238E27FC236}">
                <a16:creationId xmlns:a16="http://schemas.microsoft.com/office/drawing/2014/main" id="{9A370FF2-6ADF-5693-D121-400651494448}"/>
              </a:ext>
            </a:extLst>
          </p:cNvPr>
          <p:cNvSpPr>
            <a:spLocks noGrp="1"/>
          </p:cNvSpPr>
          <p:nvPr>
            <p:ph type="ftr" sz="quarter" idx="12"/>
          </p:nvPr>
        </p:nvSpPr>
        <p:spPr>
          <a:xfrm>
            <a:off x="7620000" y="6356350"/>
            <a:ext cx="1066800" cy="365125"/>
          </a:xfrm>
        </p:spPr>
        <p:txBody>
          <a:bodyPr/>
          <a:lstStyle>
            <a:lvl1pPr>
              <a:defRPr>
                <a:solidFill>
                  <a:prstClr val="black">
                    <a:tint val="75000"/>
                  </a:prstClr>
                </a:solidFill>
                <a:latin typeface="Arial" charset="0"/>
                <a:ea typeface="ＭＳ Ｐゴシック" charset="0"/>
                <a:cs typeface="+mn-cs"/>
              </a:defRPr>
            </a:lvl1pPr>
          </a:lstStyle>
          <a:p>
            <a:pPr>
              <a:defRPr/>
            </a:pPr>
            <a:r>
              <a:rPr lang="en-US"/>
              <a:t>Confidential</a:t>
            </a:r>
          </a:p>
        </p:txBody>
      </p:sp>
      <p:sp>
        <p:nvSpPr>
          <p:cNvPr id="4" name="Slide Number Placeholder 3">
            <a:extLst>
              <a:ext uri="{FF2B5EF4-FFF2-40B4-BE49-F238E27FC236}">
                <a16:creationId xmlns:a16="http://schemas.microsoft.com/office/drawing/2014/main" id="{F2A4E2D8-9E26-B10D-6EBE-FE3EAA017C15}"/>
              </a:ext>
            </a:extLst>
          </p:cNvPr>
          <p:cNvSpPr>
            <a:spLocks noGrp="1"/>
          </p:cNvSpPr>
          <p:nvPr>
            <p:ph type="sldNum" sz="quarter" idx="13"/>
          </p:nvPr>
        </p:nvSpPr>
        <p:spPr/>
        <p:txBody>
          <a:bodyPr/>
          <a:lstStyle>
            <a:lvl1pPr>
              <a:defRPr>
                <a:solidFill>
                  <a:srgbClr val="898989"/>
                </a:solidFill>
              </a:defRPr>
            </a:lvl1pPr>
          </a:lstStyle>
          <a:p>
            <a:pPr>
              <a:defRPr/>
            </a:pPr>
            <a:r>
              <a:rPr lang="en-US" altLang="en-US"/>
              <a:t>Slide </a:t>
            </a:r>
            <a:fld id="{B98B8337-2B09-4D4C-BFD0-7610C8F396D5}" type="slidenum">
              <a:rPr lang="en-US" altLang="en-US" smtClean="0"/>
              <a:pPr>
                <a:defRPr/>
              </a:pPr>
              <a:t>‹N›</a:t>
            </a:fld>
            <a:endParaRPr lang="en-US" altLang="en-US"/>
          </a:p>
        </p:txBody>
      </p:sp>
    </p:spTree>
    <p:extLst>
      <p:ext uri="{BB962C8B-B14F-4D97-AF65-F5344CB8AC3E}">
        <p14:creationId xmlns:p14="http://schemas.microsoft.com/office/powerpoint/2010/main" val="26260373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997D0040-85DA-3258-51B2-A4218B39D95E}"/>
              </a:ext>
            </a:extLst>
          </p:cNvPr>
          <p:cNvSpPr txBox="1">
            <a:spLocks noChangeArrowheads="1"/>
          </p:cNvSpPr>
          <p:nvPr userDrawn="1"/>
        </p:nvSpPr>
        <p:spPr bwMode="auto">
          <a:xfrm>
            <a:off x="685800" y="6497638"/>
            <a:ext cx="6858000" cy="277812"/>
          </a:xfrm>
          <a:prstGeom prst="rect">
            <a:avLst/>
          </a:prstGeom>
          <a:noFill/>
          <a:ln>
            <a:noFill/>
          </a:ln>
        </p:spPr>
        <p:txBody>
          <a:bodyPr>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defRPr/>
            </a:pPr>
            <a:endParaRPr lang="it-IT" altLang="it-IT" sz="1200">
              <a:solidFill>
                <a:srgbClr val="000000"/>
              </a:solidFill>
            </a:endParaRPr>
          </a:p>
        </p:txBody>
      </p:sp>
      <p:sp>
        <p:nvSpPr>
          <p:cNvPr id="5" name="TextBox 5">
            <a:extLst>
              <a:ext uri="{FF2B5EF4-FFF2-40B4-BE49-F238E27FC236}">
                <a16:creationId xmlns:a16="http://schemas.microsoft.com/office/drawing/2014/main" id="{FF0041BB-75DF-7151-9FA4-3CBECA86D01E}"/>
              </a:ext>
            </a:extLst>
          </p:cNvPr>
          <p:cNvSpPr txBox="1">
            <a:spLocks noChangeArrowheads="1"/>
          </p:cNvSpPr>
          <p:nvPr userDrawn="1"/>
        </p:nvSpPr>
        <p:spPr bwMode="auto">
          <a:xfrm>
            <a:off x="685800" y="6503988"/>
            <a:ext cx="6858000" cy="277812"/>
          </a:xfrm>
          <a:prstGeom prst="rect">
            <a:avLst/>
          </a:prstGeom>
          <a:noFill/>
          <a:ln>
            <a:noFill/>
          </a:ln>
        </p:spPr>
        <p:txBody>
          <a:bodyPr>
            <a:spAutoFit/>
          </a:bodyPr>
          <a:lstStyle>
            <a:lvl1pPr>
              <a:defRPr b="1">
                <a:solidFill>
                  <a:schemeClr val="tx1"/>
                </a:solidFill>
                <a:latin typeface="Arial" panose="020B0604020202020204" pitchFamily="34" charset="0"/>
                <a:ea typeface="MS PGothic" panose="020B0600070205080204" pitchFamily="34" charset="-128"/>
              </a:defRPr>
            </a:lvl1pPr>
            <a:lvl2pPr marL="742950" indent="-285750">
              <a:defRPr b="1">
                <a:solidFill>
                  <a:schemeClr val="tx1"/>
                </a:solidFill>
                <a:latin typeface="Arial" panose="020B0604020202020204" pitchFamily="34" charset="0"/>
                <a:ea typeface="MS PGothic" panose="020B0600070205080204" pitchFamily="34" charset="-128"/>
              </a:defRPr>
            </a:lvl2pPr>
            <a:lvl3pPr marL="1143000" indent="-228600">
              <a:defRPr b="1">
                <a:solidFill>
                  <a:schemeClr val="tx1"/>
                </a:solidFill>
                <a:latin typeface="Arial" panose="020B0604020202020204" pitchFamily="34" charset="0"/>
                <a:ea typeface="MS PGothic" panose="020B0600070205080204" pitchFamily="34" charset="-128"/>
              </a:defRPr>
            </a:lvl3pPr>
            <a:lvl4pPr marL="1600200" indent="-228600">
              <a:defRPr b="1">
                <a:solidFill>
                  <a:schemeClr val="tx1"/>
                </a:solidFill>
                <a:latin typeface="Arial" panose="020B0604020202020204" pitchFamily="34" charset="0"/>
                <a:ea typeface="MS PGothic" panose="020B0600070205080204" pitchFamily="34" charset="-128"/>
              </a:defRPr>
            </a:lvl4pPr>
            <a:lvl5pPr marL="2057400" indent="-228600">
              <a:defRPr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MS PGothic" panose="020B0600070205080204" pitchFamily="34" charset="-128"/>
              </a:defRPr>
            </a:lvl9pPr>
          </a:lstStyle>
          <a:p>
            <a:pPr eaLnBrk="1" hangingPunct="1">
              <a:defRPr/>
            </a:pPr>
            <a:endParaRPr lang="it-IT" altLang="it-IT" sz="1200">
              <a:solidFill>
                <a:srgbClr val="000000"/>
              </a:solidFill>
            </a:endParaRPr>
          </a:p>
        </p:txBody>
      </p:sp>
      <p:sp>
        <p:nvSpPr>
          <p:cNvPr id="2" name="Title 1"/>
          <p:cNvSpPr>
            <a:spLocks noGrp="1"/>
          </p:cNvSpPr>
          <p:nvPr>
            <p:ph type="title"/>
          </p:nvPr>
        </p:nvSpPr>
        <p:spPr>
          <a:xfrm>
            <a:off x="685800" y="167640"/>
            <a:ext cx="7924800" cy="787400"/>
          </a:xfrm>
        </p:spPr>
        <p:txBody>
          <a:bodyPr/>
          <a:lstStyle/>
          <a:p>
            <a:r>
              <a:rPr lang="en-US"/>
              <a:t>Click to edit Master title style</a:t>
            </a:r>
          </a:p>
        </p:txBody>
      </p:sp>
      <p:sp>
        <p:nvSpPr>
          <p:cNvPr id="3" name="Content Placeholder 2"/>
          <p:cNvSpPr>
            <a:spLocks noGrp="1"/>
          </p:cNvSpPr>
          <p:nvPr>
            <p:ph idx="1"/>
          </p:nvPr>
        </p:nvSpPr>
        <p:spPr/>
        <p:txBody>
          <a:bodyPr/>
          <a:lstStyle>
            <a:lvl1pPr>
              <a:spcBef>
                <a:spcPts val="900"/>
              </a:spcBef>
              <a:defRPr/>
            </a:lvl1pPr>
            <a:lvl2pPr>
              <a:spcBef>
                <a:spcPts val="0"/>
              </a:spcBef>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3601649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SmartArt Placeholder 2"/>
          <p:cNvSpPr>
            <a:spLocks noGrp="1"/>
          </p:cNvSpPr>
          <p:nvPr>
            <p:ph type="dgm" idx="1"/>
          </p:nvPr>
        </p:nvSpPr>
        <p:spPr>
          <a:xfrm>
            <a:off x="457200" y="1600202"/>
            <a:ext cx="8229600" cy="4525963"/>
          </a:xfrm>
        </p:spPr>
        <p:txBody>
          <a:bodyPr/>
          <a:lstStyle/>
          <a:p>
            <a:pPr lvl="0"/>
            <a:endParaRPr lang="en-US" noProof="0"/>
          </a:p>
        </p:txBody>
      </p:sp>
      <p:sp>
        <p:nvSpPr>
          <p:cNvPr id="4" name="Rectangle 4">
            <a:extLst>
              <a:ext uri="{FF2B5EF4-FFF2-40B4-BE49-F238E27FC236}">
                <a16:creationId xmlns:a16="http://schemas.microsoft.com/office/drawing/2014/main" id="{B8B571D2-A2F5-17B5-D6D2-BE0033B7E4A6}"/>
              </a:ext>
            </a:extLst>
          </p:cNvPr>
          <p:cNvSpPr>
            <a:spLocks noGrp="1" noChangeArrowheads="1"/>
          </p:cNvSpPr>
          <p:nvPr>
            <p:ph type="dt" sz="half" idx="10"/>
          </p:nvPr>
        </p:nvSpPr>
        <p:spPr>
          <a:ln/>
        </p:spPr>
        <p:txBody>
          <a:bodyPr/>
          <a:lstStyle>
            <a:lvl1pPr>
              <a:defRPr/>
            </a:lvl1pPr>
          </a:lstStyle>
          <a:p>
            <a:pPr>
              <a:defRPr/>
            </a:pPr>
            <a:endParaRPr lang="it-IT" altLang="it-IT"/>
          </a:p>
        </p:txBody>
      </p:sp>
      <p:sp>
        <p:nvSpPr>
          <p:cNvPr id="5" name="Rectangle 5">
            <a:extLst>
              <a:ext uri="{FF2B5EF4-FFF2-40B4-BE49-F238E27FC236}">
                <a16:creationId xmlns:a16="http://schemas.microsoft.com/office/drawing/2014/main" id="{36D685E9-B976-84C0-C67B-61E4836D3B2B}"/>
              </a:ext>
            </a:extLst>
          </p:cNvPr>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a:extLst>
              <a:ext uri="{FF2B5EF4-FFF2-40B4-BE49-F238E27FC236}">
                <a16:creationId xmlns:a16="http://schemas.microsoft.com/office/drawing/2014/main" id="{47CDFF2C-2B35-D835-A78D-7E3772D17782}"/>
              </a:ext>
            </a:extLst>
          </p:cNvPr>
          <p:cNvSpPr>
            <a:spLocks noGrp="1" noChangeArrowheads="1"/>
          </p:cNvSpPr>
          <p:nvPr>
            <p:ph type="sldNum" sz="quarter" idx="12"/>
          </p:nvPr>
        </p:nvSpPr>
        <p:spPr>
          <a:ln/>
        </p:spPr>
        <p:txBody>
          <a:bodyPr/>
          <a:lstStyle>
            <a:lvl1pPr>
              <a:defRPr/>
            </a:lvl1pPr>
          </a:lstStyle>
          <a:p>
            <a:pPr>
              <a:defRPr/>
            </a:pPr>
            <a:fld id="{BFAA8E7C-F678-48DF-8E8F-E92E19EE4E50}" type="slidenum">
              <a:rPr lang="en-US" altLang="en-US"/>
              <a:pPr>
                <a:defRPr/>
              </a:pPr>
              <a:t>‹N›</a:t>
            </a:fld>
            <a:endParaRPr lang="en-US" altLang="en-US"/>
          </a:p>
        </p:txBody>
      </p:sp>
    </p:spTree>
    <p:extLst>
      <p:ext uri="{BB962C8B-B14F-4D97-AF65-F5344CB8AC3E}">
        <p14:creationId xmlns:p14="http://schemas.microsoft.com/office/powerpoint/2010/main" val="3335891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Picture 5" descr="4600 0104 gradnologo">
            <a:extLst>
              <a:ext uri="{FF2B5EF4-FFF2-40B4-BE49-F238E27FC236}">
                <a16:creationId xmlns:a16="http://schemas.microsoft.com/office/drawing/2014/main" id="{1924FEC2-26BE-306B-1338-38504B1DABF7}"/>
              </a:ext>
            </a:extLst>
          </p:cNvPr>
          <p:cNvSpPr>
            <a:spLocks noChangeAspect="1" noChangeArrowheads="1"/>
          </p:cNvSpPr>
          <p:nvPr/>
        </p:nvSpPr>
        <p:spPr bwMode="auto">
          <a:xfrm>
            <a:off x="0" y="3746500"/>
            <a:ext cx="9144000" cy="114300"/>
          </a:xfrm>
          <a:prstGeom prst="rect">
            <a:avLst/>
          </a:prstGeom>
          <a:no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it-IT" altLang="it-IT">
              <a:solidFill>
                <a:srgbClr val="FFFFFF"/>
              </a:solidFill>
            </a:endParaRPr>
          </a:p>
        </p:txBody>
      </p:sp>
      <p:sp>
        <p:nvSpPr>
          <p:cNvPr id="138243" name="Rectangle 2"/>
          <p:cNvSpPr>
            <a:spLocks noGrp="1" noChangeArrowheads="1"/>
          </p:cNvSpPr>
          <p:nvPr>
            <p:ph type="ctrTitle"/>
          </p:nvPr>
        </p:nvSpPr>
        <p:spPr>
          <a:xfrm>
            <a:off x="685800" y="2130453"/>
            <a:ext cx="7772400" cy="1470025"/>
          </a:xfrm>
        </p:spPr>
        <p:txBody>
          <a:bodyPr/>
          <a:lstStyle>
            <a:lvl1pPr algn="ctr">
              <a:defRPr sz="4400"/>
            </a:lvl1pPr>
          </a:lstStyle>
          <a:p>
            <a:r>
              <a:rPr lang="en-US"/>
              <a:t>Click to edit Master title style</a:t>
            </a:r>
          </a:p>
        </p:txBody>
      </p:sp>
      <p:sp>
        <p:nvSpPr>
          <p:cNvPr id="138244" name="Rectangle 3"/>
          <p:cNvSpPr>
            <a:spLocks noGrp="1" noChangeArrowheads="1"/>
          </p:cNvSpPr>
          <p:nvPr>
            <p:ph type="subTitle" idx="1"/>
          </p:nvPr>
        </p:nvSpPr>
        <p:spPr>
          <a:xfrm>
            <a:off x="1371600" y="3886200"/>
            <a:ext cx="6400800" cy="1752600"/>
          </a:xfrm>
        </p:spPr>
        <p:txBody>
          <a:bodyPr/>
          <a:lstStyle>
            <a:lvl1pPr marL="0" indent="0" algn="ctr">
              <a:buFont typeface="Symbol" pitchFamily="18" charset="2"/>
              <a:buNone/>
              <a:defRPr sz="2800"/>
            </a:lvl1pPr>
          </a:lstStyle>
          <a:p>
            <a:r>
              <a:rPr lang="en-US"/>
              <a:t>Click to edit Master subtitle style</a:t>
            </a:r>
          </a:p>
        </p:txBody>
      </p:sp>
    </p:spTree>
    <p:extLst>
      <p:ext uri="{BB962C8B-B14F-4D97-AF65-F5344CB8AC3E}">
        <p14:creationId xmlns:p14="http://schemas.microsoft.com/office/powerpoint/2010/main" val="3215323010"/>
      </p:ext>
    </p:extLst>
  </p:cSld>
  <p:clrMapOvr>
    <a:masterClrMapping/>
  </p:clrMapOvr>
  <p:transition>
    <p:wipe dir="r"/>
  </p:transition>
  <p:hf hdr="0" ftr="0" dt="0"/>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883370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457110" y="617476"/>
            <a:ext cx="8229330" cy="457048"/>
          </a:xfrm>
          <a:prstGeom prst="rect">
            <a:avLst/>
          </a:prstGeom>
        </p:spPr>
        <p:txBody>
          <a:bodyPr>
            <a:spAutoFit/>
          </a:bodyPr>
          <a:lstStyle/>
          <a:p>
            <a:endParaRPr lang="it-IT"/>
          </a:p>
        </p:txBody>
      </p:sp>
      <p:sp>
        <p:nvSpPr>
          <p:cNvPr id="3" name="PlaceHolder 2"/>
          <p:cNvSpPr>
            <a:spLocks noGrp="1"/>
          </p:cNvSpPr>
          <p:nvPr>
            <p:ph type="subTitle"/>
          </p:nvPr>
        </p:nvSpPr>
        <p:spPr>
          <a:xfrm>
            <a:off x="457110" y="3426961"/>
            <a:ext cx="8229330" cy="332399"/>
          </a:xfrm>
          <a:prstGeom prst="rect">
            <a:avLst/>
          </a:prstGeom>
        </p:spPr>
        <p:txBody>
          <a:bodyPr anchor="ctr">
            <a:spAutoFit/>
          </a:bodyPr>
          <a:lstStyle/>
          <a:p>
            <a:endParaRPr lang="it-IT"/>
          </a:p>
        </p:txBody>
      </p:sp>
    </p:spTree>
    <p:extLst>
      <p:ext uri="{BB962C8B-B14F-4D97-AF65-F5344CB8AC3E}">
        <p14:creationId xmlns:p14="http://schemas.microsoft.com/office/powerpoint/2010/main" val="218791410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457110" y="617476"/>
            <a:ext cx="8229330" cy="457048"/>
          </a:xfrm>
          <a:prstGeom prst="rect">
            <a:avLst/>
          </a:prstGeom>
        </p:spPr>
        <p:txBody>
          <a:bodyPr>
            <a:spAutoFit/>
          </a:bodyPr>
          <a:lstStyle/>
          <a:p>
            <a:endParaRPr lang="it-IT"/>
          </a:p>
        </p:txBody>
      </p:sp>
      <p:sp>
        <p:nvSpPr>
          <p:cNvPr id="5" name="PlaceHolder 2"/>
          <p:cNvSpPr>
            <a:spLocks noGrp="1"/>
          </p:cNvSpPr>
          <p:nvPr>
            <p:ph type="body"/>
          </p:nvPr>
        </p:nvSpPr>
        <p:spPr>
          <a:xfrm>
            <a:off x="457110" y="1604520"/>
            <a:ext cx="8229330" cy="3977280"/>
          </a:xfrm>
          <a:prstGeom prst="rect">
            <a:avLst/>
          </a:prstGeom>
        </p:spPr>
        <p:txBody>
          <a:bodyPr/>
          <a:lstStyle/>
          <a:p>
            <a:endParaRPr lang="it-IT"/>
          </a:p>
        </p:txBody>
      </p:sp>
    </p:spTree>
    <p:extLst>
      <p:ext uri="{BB962C8B-B14F-4D97-AF65-F5344CB8AC3E}">
        <p14:creationId xmlns:p14="http://schemas.microsoft.com/office/powerpoint/2010/main" val="195928206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457110" y="617476"/>
            <a:ext cx="8229330" cy="457048"/>
          </a:xfrm>
          <a:prstGeom prst="rect">
            <a:avLst/>
          </a:prstGeom>
        </p:spPr>
        <p:txBody>
          <a:bodyPr>
            <a:spAutoFit/>
          </a:bodyPr>
          <a:lstStyle/>
          <a:p>
            <a:endParaRPr lang="it-IT"/>
          </a:p>
        </p:txBody>
      </p:sp>
      <p:sp>
        <p:nvSpPr>
          <p:cNvPr id="7" name="PlaceHolder 2"/>
          <p:cNvSpPr>
            <a:spLocks noGrp="1"/>
          </p:cNvSpPr>
          <p:nvPr>
            <p:ph type="body"/>
          </p:nvPr>
        </p:nvSpPr>
        <p:spPr>
          <a:xfrm>
            <a:off x="457110" y="1604520"/>
            <a:ext cx="4015710" cy="3977280"/>
          </a:xfrm>
          <a:prstGeom prst="rect">
            <a:avLst/>
          </a:prstGeom>
        </p:spPr>
        <p:txBody>
          <a:bodyPr/>
          <a:lstStyle/>
          <a:p>
            <a:endParaRPr lang="it-IT"/>
          </a:p>
        </p:txBody>
      </p:sp>
      <p:sp>
        <p:nvSpPr>
          <p:cNvPr id="8" name="PlaceHolder 3"/>
          <p:cNvSpPr>
            <a:spLocks noGrp="1"/>
          </p:cNvSpPr>
          <p:nvPr>
            <p:ph type="body"/>
          </p:nvPr>
        </p:nvSpPr>
        <p:spPr>
          <a:xfrm>
            <a:off x="4673970" y="1604520"/>
            <a:ext cx="4015710" cy="3977280"/>
          </a:xfrm>
          <a:prstGeom prst="rect">
            <a:avLst/>
          </a:prstGeom>
        </p:spPr>
        <p:txBody>
          <a:bodyPr/>
          <a:lstStyle/>
          <a:p>
            <a:endParaRPr lang="it-IT"/>
          </a:p>
        </p:txBody>
      </p:sp>
    </p:spTree>
    <p:extLst>
      <p:ext uri="{BB962C8B-B14F-4D97-AF65-F5344CB8AC3E}">
        <p14:creationId xmlns:p14="http://schemas.microsoft.com/office/powerpoint/2010/main" val="371235994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457110" y="617476"/>
            <a:ext cx="8229330" cy="457048"/>
          </a:xfrm>
          <a:prstGeom prst="rect">
            <a:avLst/>
          </a:prstGeom>
        </p:spPr>
        <p:txBody>
          <a:bodyPr>
            <a:spAutoFit/>
          </a:bodyPr>
          <a:lstStyle/>
          <a:p>
            <a:endParaRPr lang="it-IT"/>
          </a:p>
        </p:txBody>
      </p:sp>
    </p:spTree>
    <p:extLst>
      <p:ext uri="{BB962C8B-B14F-4D97-AF65-F5344CB8AC3E}">
        <p14:creationId xmlns:p14="http://schemas.microsoft.com/office/powerpoint/2010/main" val="989057318"/>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110" y="2761321"/>
            <a:ext cx="8229330" cy="332399"/>
          </a:xfrm>
          <a:prstGeom prst="rect">
            <a:avLst/>
          </a:prstGeom>
        </p:spPr>
        <p:txBody>
          <a:bodyPr anchor="ctr">
            <a:spAutoFit/>
          </a:bodyPr>
          <a:lstStyle/>
          <a:p>
            <a:endParaRPr lang="it-IT"/>
          </a:p>
        </p:txBody>
      </p:sp>
    </p:spTree>
    <p:extLst>
      <p:ext uri="{BB962C8B-B14F-4D97-AF65-F5344CB8AC3E}">
        <p14:creationId xmlns:p14="http://schemas.microsoft.com/office/powerpoint/2010/main" val="255808740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457110" y="617476"/>
            <a:ext cx="8229330" cy="457048"/>
          </a:xfrm>
          <a:prstGeom prst="rect">
            <a:avLst/>
          </a:prstGeom>
        </p:spPr>
        <p:txBody>
          <a:bodyPr>
            <a:spAutoFit/>
          </a:bodyPr>
          <a:lstStyle/>
          <a:p>
            <a:endParaRPr lang="it-IT"/>
          </a:p>
        </p:txBody>
      </p:sp>
      <p:sp>
        <p:nvSpPr>
          <p:cNvPr id="12" name="PlaceHolder 2"/>
          <p:cNvSpPr>
            <a:spLocks noGrp="1"/>
          </p:cNvSpPr>
          <p:nvPr>
            <p:ph type="body"/>
          </p:nvPr>
        </p:nvSpPr>
        <p:spPr>
          <a:xfrm>
            <a:off x="457110" y="1604520"/>
            <a:ext cx="4015710" cy="1896840"/>
          </a:xfrm>
          <a:prstGeom prst="rect">
            <a:avLst/>
          </a:prstGeom>
        </p:spPr>
        <p:txBody>
          <a:bodyPr/>
          <a:lstStyle/>
          <a:p>
            <a:endParaRPr lang="it-IT"/>
          </a:p>
        </p:txBody>
      </p:sp>
      <p:sp>
        <p:nvSpPr>
          <p:cNvPr id="13" name="PlaceHolder 3"/>
          <p:cNvSpPr>
            <a:spLocks noGrp="1"/>
          </p:cNvSpPr>
          <p:nvPr>
            <p:ph type="body"/>
          </p:nvPr>
        </p:nvSpPr>
        <p:spPr>
          <a:xfrm>
            <a:off x="4673970" y="1604520"/>
            <a:ext cx="4015710" cy="3977280"/>
          </a:xfrm>
          <a:prstGeom prst="rect">
            <a:avLst/>
          </a:prstGeom>
        </p:spPr>
        <p:txBody>
          <a:bodyPr/>
          <a:lstStyle/>
          <a:p>
            <a:endParaRPr lang="it-IT"/>
          </a:p>
        </p:txBody>
      </p:sp>
      <p:sp>
        <p:nvSpPr>
          <p:cNvPr id="14" name="PlaceHolder 4"/>
          <p:cNvSpPr>
            <a:spLocks noGrp="1"/>
          </p:cNvSpPr>
          <p:nvPr>
            <p:ph type="body"/>
          </p:nvPr>
        </p:nvSpPr>
        <p:spPr>
          <a:xfrm>
            <a:off x="457110" y="3682080"/>
            <a:ext cx="4015710" cy="1896840"/>
          </a:xfrm>
          <a:prstGeom prst="rect">
            <a:avLst/>
          </a:prstGeom>
        </p:spPr>
        <p:txBody>
          <a:bodyPr/>
          <a:lstStyle/>
          <a:p>
            <a:endParaRPr lang="it-IT"/>
          </a:p>
        </p:txBody>
      </p:sp>
    </p:spTree>
    <p:extLst>
      <p:ext uri="{BB962C8B-B14F-4D97-AF65-F5344CB8AC3E}">
        <p14:creationId xmlns:p14="http://schemas.microsoft.com/office/powerpoint/2010/main" val="401744249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457110" y="617476"/>
            <a:ext cx="8229330" cy="457048"/>
          </a:xfrm>
          <a:prstGeom prst="rect">
            <a:avLst/>
          </a:prstGeom>
        </p:spPr>
        <p:txBody>
          <a:bodyPr>
            <a:spAutoFit/>
          </a:bodyPr>
          <a:lstStyle/>
          <a:p>
            <a:endParaRPr lang="it-IT"/>
          </a:p>
        </p:txBody>
      </p:sp>
      <p:sp>
        <p:nvSpPr>
          <p:cNvPr id="16" name="PlaceHolder 2"/>
          <p:cNvSpPr>
            <a:spLocks noGrp="1"/>
          </p:cNvSpPr>
          <p:nvPr>
            <p:ph type="body"/>
          </p:nvPr>
        </p:nvSpPr>
        <p:spPr>
          <a:xfrm>
            <a:off x="457110" y="1604520"/>
            <a:ext cx="4015710" cy="3977280"/>
          </a:xfrm>
          <a:prstGeom prst="rect">
            <a:avLst/>
          </a:prstGeom>
        </p:spPr>
        <p:txBody>
          <a:bodyPr/>
          <a:lstStyle/>
          <a:p>
            <a:endParaRPr lang="it-IT"/>
          </a:p>
        </p:txBody>
      </p:sp>
      <p:sp>
        <p:nvSpPr>
          <p:cNvPr id="17" name="PlaceHolder 3"/>
          <p:cNvSpPr>
            <a:spLocks noGrp="1"/>
          </p:cNvSpPr>
          <p:nvPr>
            <p:ph type="body"/>
          </p:nvPr>
        </p:nvSpPr>
        <p:spPr>
          <a:xfrm>
            <a:off x="4673970" y="1604520"/>
            <a:ext cx="4015710" cy="1896840"/>
          </a:xfrm>
          <a:prstGeom prst="rect">
            <a:avLst/>
          </a:prstGeom>
        </p:spPr>
        <p:txBody>
          <a:bodyPr/>
          <a:lstStyle/>
          <a:p>
            <a:endParaRPr lang="it-IT"/>
          </a:p>
        </p:txBody>
      </p:sp>
      <p:sp>
        <p:nvSpPr>
          <p:cNvPr id="18" name="PlaceHolder 4"/>
          <p:cNvSpPr>
            <a:spLocks noGrp="1"/>
          </p:cNvSpPr>
          <p:nvPr>
            <p:ph type="body"/>
          </p:nvPr>
        </p:nvSpPr>
        <p:spPr>
          <a:xfrm>
            <a:off x="4673970" y="3682080"/>
            <a:ext cx="4015710" cy="1896840"/>
          </a:xfrm>
          <a:prstGeom prst="rect">
            <a:avLst/>
          </a:prstGeom>
        </p:spPr>
        <p:txBody>
          <a:bodyPr/>
          <a:lstStyle/>
          <a:p>
            <a:endParaRPr lang="it-IT"/>
          </a:p>
        </p:txBody>
      </p:sp>
    </p:spTree>
    <p:extLst>
      <p:ext uri="{BB962C8B-B14F-4D97-AF65-F5344CB8AC3E}">
        <p14:creationId xmlns:p14="http://schemas.microsoft.com/office/powerpoint/2010/main" val="410799164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457110" y="617476"/>
            <a:ext cx="8229330" cy="457048"/>
          </a:xfrm>
          <a:prstGeom prst="rect">
            <a:avLst/>
          </a:prstGeom>
        </p:spPr>
        <p:txBody>
          <a:bodyPr>
            <a:spAutoFit/>
          </a:bodyPr>
          <a:lstStyle/>
          <a:p>
            <a:endParaRPr lang="it-IT"/>
          </a:p>
        </p:txBody>
      </p:sp>
      <p:sp>
        <p:nvSpPr>
          <p:cNvPr id="20" name="PlaceHolder 2"/>
          <p:cNvSpPr>
            <a:spLocks noGrp="1"/>
          </p:cNvSpPr>
          <p:nvPr>
            <p:ph type="body"/>
          </p:nvPr>
        </p:nvSpPr>
        <p:spPr>
          <a:xfrm>
            <a:off x="457110" y="1604520"/>
            <a:ext cx="4015710" cy="1896840"/>
          </a:xfrm>
          <a:prstGeom prst="rect">
            <a:avLst/>
          </a:prstGeom>
        </p:spPr>
        <p:txBody>
          <a:bodyPr/>
          <a:lstStyle/>
          <a:p>
            <a:endParaRPr lang="it-IT"/>
          </a:p>
        </p:txBody>
      </p:sp>
      <p:sp>
        <p:nvSpPr>
          <p:cNvPr id="21" name="PlaceHolder 3"/>
          <p:cNvSpPr>
            <a:spLocks noGrp="1"/>
          </p:cNvSpPr>
          <p:nvPr>
            <p:ph type="body"/>
          </p:nvPr>
        </p:nvSpPr>
        <p:spPr>
          <a:xfrm>
            <a:off x="4673970" y="1604520"/>
            <a:ext cx="4015710" cy="1896840"/>
          </a:xfrm>
          <a:prstGeom prst="rect">
            <a:avLst/>
          </a:prstGeom>
        </p:spPr>
        <p:txBody>
          <a:bodyPr/>
          <a:lstStyle/>
          <a:p>
            <a:endParaRPr lang="it-IT"/>
          </a:p>
        </p:txBody>
      </p:sp>
      <p:sp>
        <p:nvSpPr>
          <p:cNvPr id="22" name="PlaceHolder 4"/>
          <p:cNvSpPr>
            <a:spLocks noGrp="1"/>
          </p:cNvSpPr>
          <p:nvPr>
            <p:ph type="body"/>
          </p:nvPr>
        </p:nvSpPr>
        <p:spPr>
          <a:xfrm>
            <a:off x="457110" y="3682080"/>
            <a:ext cx="8229330" cy="1896840"/>
          </a:xfrm>
          <a:prstGeom prst="rect">
            <a:avLst/>
          </a:prstGeom>
        </p:spPr>
        <p:txBody>
          <a:bodyPr/>
          <a:lstStyle/>
          <a:p>
            <a:endParaRPr lang="it-IT"/>
          </a:p>
        </p:txBody>
      </p:sp>
    </p:spTree>
    <p:extLst>
      <p:ext uri="{BB962C8B-B14F-4D97-AF65-F5344CB8AC3E}">
        <p14:creationId xmlns:p14="http://schemas.microsoft.com/office/powerpoint/2010/main" val="380107618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457110" y="617476"/>
            <a:ext cx="8229330" cy="457048"/>
          </a:xfrm>
          <a:prstGeom prst="rect">
            <a:avLst/>
          </a:prstGeom>
        </p:spPr>
        <p:txBody>
          <a:bodyPr>
            <a:spAutoFit/>
          </a:bodyPr>
          <a:lstStyle/>
          <a:p>
            <a:endParaRPr lang="it-IT"/>
          </a:p>
        </p:txBody>
      </p:sp>
      <p:sp>
        <p:nvSpPr>
          <p:cNvPr id="24" name="PlaceHolder 2"/>
          <p:cNvSpPr>
            <a:spLocks noGrp="1"/>
          </p:cNvSpPr>
          <p:nvPr>
            <p:ph type="body"/>
          </p:nvPr>
        </p:nvSpPr>
        <p:spPr>
          <a:xfrm>
            <a:off x="457110" y="1604520"/>
            <a:ext cx="8229330" cy="1896840"/>
          </a:xfrm>
          <a:prstGeom prst="rect">
            <a:avLst/>
          </a:prstGeom>
        </p:spPr>
        <p:txBody>
          <a:bodyPr/>
          <a:lstStyle/>
          <a:p>
            <a:endParaRPr lang="it-IT"/>
          </a:p>
        </p:txBody>
      </p:sp>
      <p:sp>
        <p:nvSpPr>
          <p:cNvPr id="25" name="PlaceHolder 3"/>
          <p:cNvSpPr>
            <a:spLocks noGrp="1"/>
          </p:cNvSpPr>
          <p:nvPr>
            <p:ph type="body"/>
          </p:nvPr>
        </p:nvSpPr>
        <p:spPr>
          <a:xfrm>
            <a:off x="457110" y="3682080"/>
            <a:ext cx="8229330" cy="1896840"/>
          </a:xfrm>
          <a:prstGeom prst="rect">
            <a:avLst/>
          </a:prstGeom>
        </p:spPr>
        <p:txBody>
          <a:bodyPr/>
          <a:lstStyle/>
          <a:p>
            <a:endParaRPr lang="it-IT"/>
          </a:p>
        </p:txBody>
      </p:sp>
    </p:spTree>
    <p:extLst>
      <p:ext uri="{BB962C8B-B14F-4D97-AF65-F5344CB8AC3E}">
        <p14:creationId xmlns:p14="http://schemas.microsoft.com/office/powerpoint/2010/main" val="110797715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738529738"/>
      </p:ext>
    </p:extLst>
  </p:cSld>
  <p:clrMapOvr>
    <a:masterClrMapping/>
  </p:clrMapOvr>
  <p:transition>
    <p:wipe dir="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110" y="617476"/>
            <a:ext cx="8229330" cy="457048"/>
          </a:xfrm>
          <a:prstGeom prst="rect">
            <a:avLst/>
          </a:prstGeom>
        </p:spPr>
        <p:txBody>
          <a:bodyPr>
            <a:spAutoFit/>
          </a:bodyPr>
          <a:lstStyle/>
          <a:p>
            <a:endParaRPr lang="it-IT"/>
          </a:p>
        </p:txBody>
      </p:sp>
      <p:sp>
        <p:nvSpPr>
          <p:cNvPr id="27" name="PlaceHolder 2"/>
          <p:cNvSpPr>
            <a:spLocks noGrp="1"/>
          </p:cNvSpPr>
          <p:nvPr>
            <p:ph type="body"/>
          </p:nvPr>
        </p:nvSpPr>
        <p:spPr>
          <a:xfrm>
            <a:off x="457110" y="1604520"/>
            <a:ext cx="4015710" cy="1896840"/>
          </a:xfrm>
          <a:prstGeom prst="rect">
            <a:avLst/>
          </a:prstGeom>
        </p:spPr>
        <p:txBody>
          <a:bodyPr/>
          <a:lstStyle/>
          <a:p>
            <a:endParaRPr lang="it-IT"/>
          </a:p>
        </p:txBody>
      </p:sp>
      <p:sp>
        <p:nvSpPr>
          <p:cNvPr id="28" name="PlaceHolder 3"/>
          <p:cNvSpPr>
            <a:spLocks noGrp="1"/>
          </p:cNvSpPr>
          <p:nvPr>
            <p:ph type="body"/>
          </p:nvPr>
        </p:nvSpPr>
        <p:spPr>
          <a:xfrm>
            <a:off x="4673970" y="1604520"/>
            <a:ext cx="4015710" cy="1896840"/>
          </a:xfrm>
          <a:prstGeom prst="rect">
            <a:avLst/>
          </a:prstGeom>
        </p:spPr>
        <p:txBody>
          <a:bodyPr/>
          <a:lstStyle/>
          <a:p>
            <a:endParaRPr lang="it-IT"/>
          </a:p>
        </p:txBody>
      </p:sp>
      <p:sp>
        <p:nvSpPr>
          <p:cNvPr id="29" name="PlaceHolder 4"/>
          <p:cNvSpPr>
            <a:spLocks noGrp="1"/>
          </p:cNvSpPr>
          <p:nvPr>
            <p:ph type="body"/>
          </p:nvPr>
        </p:nvSpPr>
        <p:spPr>
          <a:xfrm>
            <a:off x="457110" y="3682080"/>
            <a:ext cx="4015710" cy="1896840"/>
          </a:xfrm>
          <a:prstGeom prst="rect">
            <a:avLst/>
          </a:prstGeom>
        </p:spPr>
        <p:txBody>
          <a:bodyPr/>
          <a:lstStyle/>
          <a:p>
            <a:endParaRPr lang="it-IT"/>
          </a:p>
        </p:txBody>
      </p:sp>
      <p:sp>
        <p:nvSpPr>
          <p:cNvPr id="30" name="PlaceHolder 5"/>
          <p:cNvSpPr>
            <a:spLocks noGrp="1"/>
          </p:cNvSpPr>
          <p:nvPr>
            <p:ph type="body"/>
          </p:nvPr>
        </p:nvSpPr>
        <p:spPr>
          <a:xfrm>
            <a:off x="4673970" y="3682080"/>
            <a:ext cx="4015710" cy="1896840"/>
          </a:xfrm>
          <a:prstGeom prst="rect">
            <a:avLst/>
          </a:prstGeom>
        </p:spPr>
        <p:txBody>
          <a:bodyPr/>
          <a:lstStyle/>
          <a:p>
            <a:endParaRPr lang="it-IT"/>
          </a:p>
        </p:txBody>
      </p:sp>
    </p:spTree>
    <p:extLst>
      <p:ext uri="{BB962C8B-B14F-4D97-AF65-F5344CB8AC3E}">
        <p14:creationId xmlns:p14="http://schemas.microsoft.com/office/powerpoint/2010/main" val="55609353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457110" y="617476"/>
            <a:ext cx="8229330" cy="457048"/>
          </a:xfrm>
          <a:prstGeom prst="rect">
            <a:avLst/>
          </a:prstGeom>
        </p:spPr>
        <p:txBody>
          <a:bodyPr>
            <a:spAutoFit/>
          </a:bodyPr>
          <a:lstStyle/>
          <a:p>
            <a:endParaRPr lang="it-IT"/>
          </a:p>
        </p:txBody>
      </p:sp>
      <p:sp>
        <p:nvSpPr>
          <p:cNvPr id="32" name="PlaceHolder 2"/>
          <p:cNvSpPr>
            <a:spLocks noGrp="1"/>
          </p:cNvSpPr>
          <p:nvPr>
            <p:ph type="body"/>
          </p:nvPr>
        </p:nvSpPr>
        <p:spPr>
          <a:xfrm>
            <a:off x="457110" y="1604520"/>
            <a:ext cx="2649780" cy="1896840"/>
          </a:xfrm>
          <a:prstGeom prst="rect">
            <a:avLst/>
          </a:prstGeom>
        </p:spPr>
        <p:txBody>
          <a:bodyPr/>
          <a:lstStyle/>
          <a:p>
            <a:endParaRPr lang="it-IT"/>
          </a:p>
        </p:txBody>
      </p:sp>
      <p:sp>
        <p:nvSpPr>
          <p:cNvPr id="33" name="PlaceHolder 3"/>
          <p:cNvSpPr>
            <a:spLocks noGrp="1"/>
          </p:cNvSpPr>
          <p:nvPr>
            <p:ph type="body"/>
          </p:nvPr>
        </p:nvSpPr>
        <p:spPr>
          <a:xfrm>
            <a:off x="3239730" y="1604520"/>
            <a:ext cx="2649780" cy="1896840"/>
          </a:xfrm>
          <a:prstGeom prst="rect">
            <a:avLst/>
          </a:prstGeom>
        </p:spPr>
        <p:txBody>
          <a:bodyPr/>
          <a:lstStyle/>
          <a:p>
            <a:endParaRPr lang="it-IT"/>
          </a:p>
        </p:txBody>
      </p:sp>
      <p:sp>
        <p:nvSpPr>
          <p:cNvPr id="34" name="PlaceHolder 4"/>
          <p:cNvSpPr>
            <a:spLocks noGrp="1"/>
          </p:cNvSpPr>
          <p:nvPr>
            <p:ph type="body"/>
          </p:nvPr>
        </p:nvSpPr>
        <p:spPr>
          <a:xfrm>
            <a:off x="6022350" y="1604520"/>
            <a:ext cx="2649780" cy="1896840"/>
          </a:xfrm>
          <a:prstGeom prst="rect">
            <a:avLst/>
          </a:prstGeom>
        </p:spPr>
        <p:txBody>
          <a:bodyPr/>
          <a:lstStyle/>
          <a:p>
            <a:endParaRPr lang="it-IT"/>
          </a:p>
        </p:txBody>
      </p:sp>
      <p:sp>
        <p:nvSpPr>
          <p:cNvPr id="35" name="PlaceHolder 5"/>
          <p:cNvSpPr>
            <a:spLocks noGrp="1"/>
          </p:cNvSpPr>
          <p:nvPr>
            <p:ph type="body"/>
          </p:nvPr>
        </p:nvSpPr>
        <p:spPr>
          <a:xfrm>
            <a:off x="457110" y="3682080"/>
            <a:ext cx="2649780" cy="1896840"/>
          </a:xfrm>
          <a:prstGeom prst="rect">
            <a:avLst/>
          </a:prstGeom>
        </p:spPr>
        <p:txBody>
          <a:bodyPr/>
          <a:lstStyle/>
          <a:p>
            <a:endParaRPr lang="it-IT"/>
          </a:p>
        </p:txBody>
      </p:sp>
      <p:sp>
        <p:nvSpPr>
          <p:cNvPr id="36" name="PlaceHolder 6"/>
          <p:cNvSpPr>
            <a:spLocks noGrp="1"/>
          </p:cNvSpPr>
          <p:nvPr>
            <p:ph type="body"/>
          </p:nvPr>
        </p:nvSpPr>
        <p:spPr>
          <a:xfrm>
            <a:off x="3239730" y="3682080"/>
            <a:ext cx="2649780" cy="1896840"/>
          </a:xfrm>
          <a:prstGeom prst="rect">
            <a:avLst/>
          </a:prstGeom>
        </p:spPr>
        <p:txBody>
          <a:bodyPr/>
          <a:lstStyle/>
          <a:p>
            <a:endParaRPr lang="it-IT"/>
          </a:p>
        </p:txBody>
      </p:sp>
      <p:sp>
        <p:nvSpPr>
          <p:cNvPr id="37" name="PlaceHolder 7"/>
          <p:cNvSpPr>
            <a:spLocks noGrp="1"/>
          </p:cNvSpPr>
          <p:nvPr>
            <p:ph type="body"/>
          </p:nvPr>
        </p:nvSpPr>
        <p:spPr>
          <a:xfrm>
            <a:off x="6022350" y="3682080"/>
            <a:ext cx="2649780" cy="1896840"/>
          </a:xfrm>
          <a:prstGeom prst="rect">
            <a:avLst/>
          </a:prstGeom>
        </p:spPr>
        <p:txBody>
          <a:bodyPr/>
          <a:lstStyle/>
          <a:p>
            <a:endParaRPr lang="it-IT"/>
          </a:p>
        </p:txBody>
      </p:sp>
    </p:spTree>
    <p:extLst>
      <p:ext uri="{BB962C8B-B14F-4D97-AF65-F5344CB8AC3E}">
        <p14:creationId xmlns:p14="http://schemas.microsoft.com/office/powerpoint/2010/main" val="2111303281"/>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4500"/>
            </a:lvl1pPr>
          </a:lstStyle>
          <a:p>
            <a:r>
              <a:rPr lang="it-IT"/>
              <a:t>Fare clic per modificare lo stile del titolo dello schema</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9193C1CE-A695-8190-C99B-B3D2C9249D63}"/>
              </a:ext>
            </a:extLst>
          </p:cNvPr>
          <p:cNvSpPr>
            <a:spLocks noGrp="1"/>
          </p:cNvSpPr>
          <p:nvPr>
            <p:ph type="dt" sz="half" idx="10"/>
          </p:nvPr>
        </p:nvSpPr>
        <p:spPr/>
        <p:txBody>
          <a:bodyPr/>
          <a:lstStyle>
            <a:lvl1pPr>
              <a:defRPr/>
            </a:lvl1pPr>
          </a:lstStyle>
          <a:p>
            <a:pPr>
              <a:defRPr/>
            </a:pPr>
            <a:fld id="{34710DBB-EB65-4951-A032-511227FF9A76}" type="datetimeFigureOut">
              <a:rPr lang="it-IT"/>
              <a:pPr>
                <a:defRPr/>
              </a:pPr>
              <a:t>03/12/2022</a:t>
            </a:fld>
            <a:endParaRPr lang="it-IT"/>
          </a:p>
        </p:txBody>
      </p:sp>
      <p:sp>
        <p:nvSpPr>
          <p:cNvPr id="5" name="Segnaposto piè di pagina 4">
            <a:extLst>
              <a:ext uri="{FF2B5EF4-FFF2-40B4-BE49-F238E27FC236}">
                <a16:creationId xmlns:a16="http://schemas.microsoft.com/office/drawing/2014/main" id="{2904C265-8B44-9B05-F2CE-703260155476}"/>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1ABFB7B7-A007-E5A1-703B-E123457F10B5}"/>
              </a:ext>
            </a:extLst>
          </p:cNvPr>
          <p:cNvSpPr>
            <a:spLocks noGrp="1"/>
          </p:cNvSpPr>
          <p:nvPr>
            <p:ph type="sldNum" sz="quarter" idx="12"/>
          </p:nvPr>
        </p:nvSpPr>
        <p:spPr/>
        <p:txBody>
          <a:bodyPr/>
          <a:lstStyle>
            <a:lvl1pPr>
              <a:defRPr/>
            </a:lvl1pPr>
          </a:lstStyle>
          <a:p>
            <a:pPr>
              <a:defRPr/>
            </a:pPr>
            <a:fld id="{2808DA7D-8B8E-478E-9E5B-6D0493DC8326}" type="slidenum">
              <a:rPr lang="it-IT"/>
              <a:pPr>
                <a:defRPr/>
              </a:pPr>
              <a:t>‹N›</a:t>
            </a:fld>
            <a:endParaRPr lang="it-IT"/>
          </a:p>
        </p:txBody>
      </p:sp>
    </p:spTree>
    <p:extLst>
      <p:ext uri="{BB962C8B-B14F-4D97-AF65-F5344CB8AC3E}">
        <p14:creationId xmlns:p14="http://schemas.microsoft.com/office/powerpoint/2010/main" val="2478227775"/>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090989B-5605-C6DB-107E-448D5D10CDB1}"/>
              </a:ext>
            </a:extLst>
          </p:cNvPr>
          <p:cNvSpPr>
            <a:spLocks noGrp="1"/>
          </p:cNvSpPr>
          <p:nvPr>
            <p:ph type="dt" sz="half" idx="10"/>
          </p:nvPr>
        </p:nvSpPr>
        <p:spPr/>
        <p:txBody>
          <a:bodyPr/>
          <a:lstStyle>
            <a:lvl1pPr>
              <a:defRPr/>
            </a:lvl1pPr>
          </a:lstStyle>
          <a:p>
            <a:pPr>
              <a:defRPr/>
            </a:pPr>
            <a:fld id="{4CFB4E5B-AFD5-4F8F-B2FC-E4C5540D03B5}" type="datetimeFigureOut">
              <a:rPr lang="it-IT"/>
              <a:pPr>
                <a:defRPr/>
              </a:pPr>
              <a:t>03/12/2022</a:t>
            </a:fld>
            <a:endParaRPr lang="it-IT"/>
          </a:p>
        </p:txBody>
      </p:sp>
      <p:sp>
        <p:nvSpPr>
          <p:cNvPr id="5" name="Segnaposto piè di pagina 4">
            <a:extLst>
              <a:ext uri="{FF2B5EF4-FFF2-40B4-BE49-F238E27FC236}">
                <a16:creationId xmlns:a16="http://schemas.microsoft.com/office/drawing/2014/main" id="{1CE1E5FF-E21E-CB02-16D7-720E8386BE11}"/>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6B4DC9A3-E2D8-20E6-4F27-94A4F0346C17}"/>
              </a:ext>
            </a:extLst>
          </p:cNvPr>
          <p:cNvSpPr>
            <a:spLocks noGrp="1"/>
          </p:cNvSpPr>
          <p:nvPr>
            <p:ph type="sldNum" sz="quarter" idx="12"/>
          </p:nvPr>
        </p:nvSpPr>
        <p:spPr/>
        <p:txBody>
          <a:bodyPr/>
          <a:lstStyle>
            <a:lvl1pPr>
              <a:defRPr/>
            </a:lvl1pPr>
          </a:lstStyle>
          <a:p>
            <a:pPr>
              <a:defRPr/>
            </a:pPr>
            <a:fld id="{1286F6BC-CFD2-4CF6-8EAB-9CA384FD2816}" type="slidenum">
              <a:rPr lang="it-IT"/>
              <a:pPr>
                <a:defRPr/>
              </a:pPr>
              <a:t>‹N›</a:t>
            </a:fld>
            <a:endParaRPr lang="it-IT"/>
          </a:p>
        </p:txBody>
      </p:sp>
    </p:spTree>
    <p:extLst>
      <p:ext uri="{BB962C8B-B14F-4D97-AF65-F5344CB8AC3E}">
        <p14:creationId xmlns:p14="http://schemas.microsoft.com/office/powerpoint/2010/main" val="315713322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9"/>
            <a:ext cx="7886700" cy="2852737"/>
          </a:xfrm>
        </p:spPr>
        <p:txBody>
          <a:bodyPr anchor="b"/>
          <a:lstStyle>
            <a:lvl1pPr>
              <a:defRPr sz="4500"/>
            </a:lvl1pPr>
          </a:lstStyle>
          <a:p>
            <a:r>
              <a:rPr lang="it-IT"/>
              <a:t>Fare clic per modificare lo stile del titolo dello schema</a:t>
            </a:r>
          </a:p>
        </p:txBody>
      </p:sp>
      <p:sp>
        <p:nvSpPr>
          <p:cNvPr id="3" name="Segnaposto testo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29827B6-A34C-7D5C-A6C9-0ED3566FEBB3}"/>
              </a:ext>
            </a:extLst>
          </p:cNvPr>
          <p:cNvSpPr>
            <a:spLocks noGrp="1"/>
          </p:cNvSpPr>
          <p:nvPr>
            <p:ph type="dt" sz="half" idx="10"/>
          </p:nvPr>
        </p:nvSpPr>
        <p:spPr/>
        <p:txBody>
          <a:bodyPr/>
          <a:lstStyle>
            <a:lvl1pPr>
              <a:defRPr/>
            </a:lvl1pPr>
          </a:lstStyle>
          <a:p>
            <a:pPr>
              <a:defRPr/>
            </a:pPr>
            <a:fld id="{2AE4AD73-166E-46B9-AA38-F0BD17D0BDCE}" type="datetimeFigureOut">
              <a:rPr lang="it-IT"/>
              <a:pPr>
                <a:defRPr/>
              </a:pPr>
              <a:t>03/12/2022</a:t>
            </a:fld>
            <a:endParaRPr lang="it-IT"/>
          </a:p>
        </p:txBody>
      </p:sp>
      <p:sp>
        <p:nvSpPr>
          <p:cNvPr id="5" name="Segnaposto piè di pagina 4">
            <a:extLst>
              <a:ext uri="{FF2B5EF4-FFF2-40B4-BE49-F238E27FC236}">
                <a16:creationId xmlns:a16="http://schemas.microsoft.com/office/drawing/2014/main" id="{A9F5B772-C8A4-39F6-A239-5290318859AF}"/>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B78C413B-257C-CDB5-9445-18286829CFF9}"/>
              </a:ext>
            </a:extLst>
          </p:cNvPr>
          <p:cNvSpPr>
            <a:spLocks noGrp="1"/>
          </p:cNvSpPr>
          <p:nvPr>
            <p:ph type="sldNum" sz="quarter" idx="12"/>
          </p:nvPr>
        </p:nvSpPr>
        <p:spPr/>
        <p:txBody>
          <a:bodyPr/>
          <a:lstStyle>
            <a:lvl1pPr>
              <a:defRPr/>
            </a:lvl1pPr>
          </a:lstStyle>
          <a:p>
            <a:pPr>
              <a:defRPr/>
            </a:pPr>
            <a:fld id="{99861845-6701-4B32-818A-B6FDE75484E4}" type="slidenum">
              <a:rPr lang="it-IT"/>
              <a:pPr>
                <a:defRPr/>
              </a:pPr>
              <a:t>‹N›</a:t>
            </a:fld>
            <a:endParaRPr lang="it-IT"/>
          </a:p>
        </p:txBody>
      </p:sp>
    </p:spTree>
    <p:extLst>
      <p:ext uri="{BB962C8B-B14F-4D97-AF65-F5344CB8AC3E}">
        <p14:creationId xmlns:p14="http://schemas.microsoft.com/office/powerpoint/2010/main" val="357888413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contenuto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291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73E577EF-C229-A2A7-D30E-FC521DDC05BF}"/>
              </a:ext>
            </a:extLst>
          </p:cNvPr>
          <p:cNvSpPr>
            <a:spLocks noGrp="1"/>
          </p:cNvSpPr>
          <p:nvPr>
            <p:ph type="dt" sz="half" idx="10"/>
          </p:nvPr>
        </p:nvSpPr>
        <p:spPr/>
        <p:txBody>
          <a:bodyPr/>
          <a:lstStyle>
            <a:lvl1pPr>
              <a:defRPr/>
            </a:lvl1pPr>
          </a:lstStyle>
          <a:p>
            <a:pPr>
              <a:defRPr/>
            </a:pPr>
            <a:fld id="{9D4206A1-71A3-4BC3-A71B-AF29AF2C6D16}" type="datetimeFigureOut">
              <a:rPr lang="it-IT"/>
              <a:pPr>
                <a:defRPr/>
              </a:pPr>
              <a:t>03/12/2022</a:t>
            </a:fld>
            <a:endParaRPr lang="it-IT"/>
          </a:p>
        </p:txBody>
      </p:sp>
      <p:sp>
        <p:nvSpPr>
          <p:cNvPr id="6" name="Segnaposto piè di pagina 4">
            <a:extLst>
              <a:ext uri="{FF2B5EF4-FFF2-40B4-BE49-F238E27FC236}">
                <a16:creationId xmlns:a16="http://schemas.microsoft.com/office/drawing/2014/main" id="{7645E477-4613-D944-E445-FA037A1D25B5}"/>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7A4BB711-8C61-BEF0-8269-B55A7B5CD78C}"/>
              </a:ext>
            </a:extLst>
          </p:cNvPr>
          <p:cNvSpPr>
            <a:spLocks noGrp="1"/>
          </p:cNvSpPr>
          <p:nvPr>
            <p:ph type="sldNum" sz="quarter" idx="12"/>
          </p:nvPr>
        </p:nvSpPr>
        <p:spPr/>
        <p:txBody>
          <a:bodyPr/>
          <a:lstStyle>
            <a:lvl1pPr>
              <a:defRPr/>
            </a:lvl1pPr>
          </a:lstStyle>
          <a:p>
            <a:pPr>
              <a:defRPr/>
            </a:pPr>
            <a:fld id="{CBA2DD74-A46B-4501-88A5-F24E065A54E7}" type="slidenum">
              <a:rPr lang="it-IT"/>
              <a:pPr>
                <a:defRPr/>
              </a:pPr>
              <a:t>‹N›</a:t>
            </a:fld>
            <a:endParaRPr lang="it-IT"/>
          </a:p>
        </p:txBody>
      </p:sp>
    </p:spTree>
    <p:extLst>
      <p:ext uri="{BB962C8B-B14F-4D97-AF65-F5344CB8AC3E}">
        <p14:creationId xmlns:p14="http://schemas.microsoft.com/office/powerpoint/2010/main" val="1099405991"/>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29841" y="365126"/>
            <a:ext cx="7886700" cy="1325563"/>
          </a:xfrm>
        </p:spPr>
        <p:txBody>
          <a:bodyPr/>
          <a:lstStyle/>
          <a:p>
            <a:r>
              <a:rPr lang="it-IT"/>
              <a:t>Fare clic per modificare lo stile del titolo dello schema</a:t>
            </a:r>
          </a:p>
        </p:txBody>
      </p:sp>
      <p:sp>
        <p:nvSpPr>
          <p:cNvPr id="3" name="Segnaposto testo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4" name="Segnaposto contenuto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0"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14CF337D-A160-087D-8E73-6F4F29DFD509}"/>
              </a:ext>
            </a:extLst>
          </p:cNvPr>
          <p:cNvSpPr>
            <a:spLocks noGrp="1"/>
          </p:cNvSpPr>
          <p:nvPr>
            <p:ph type="dt" sz="half" idx="10"/>
          </p:nvPr>
        </p:nvSpPr>
        <p:spPr/>
        <p:txBody>
          <a:bodyPr/>
          <a:lstStyle>
            <a:lvl1pPr>
              <a:defRPr/>
            </a:lvl1pPr>
          </a:lstStyle>
          <a:p>
            <a:pPr>
              <a:defRPr/>
            </a:pPr>
            <a:fld id="{5BA3AAFC-2081-4198-83CE-47497087653E}" type="datetimeFigureOut">
              <a:rPr lang="it-IT"/>
              <a:pPr>
                <a:defRPr/>
              </a:pPr>
              <a:t>03/12/2022</a:t>
            </a:fld>
            <a:endParaRPr lang="it-IT"/>
          </a:p>
        </p:txBody>
      </p:sp>
      <p:sp>
        <p:nvSpPr>
          <p:cNvPr id="8" name="Segnaposto piè di pagina 4">
            <a:extLst>
              <a:ext uri="{FF2B5EF4-FFF2-40B4-BE49-F238E27FC236}">
                <a16:creationId xmlns:a16="http://schemas.microsoft.com/office/drawing/2014/main" id="{AC5B1312-3EEB-F0FD-CAF8-F4C7448A8569}"/>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5F8D3526-B6C6-8970-94C8-198675ED0B03}"/>
              </a:ext>
            </a:extLst>
          </p:cNvPr>
          <p:cNvSpPr>
            <a:spLocks noGrp="1"/>
          </p:cNvSpPr>
          <p:nvPr>
            <p:ph type="sldNum" sz="quarter" idx="12"/>
          </p:nvPr>
        </p:nvSpPr>
        <p:spPr/>
        <p:txBody>
          <a:bodyPr/>
          <a:lstStyle>
            <a:lvl1pPr>
              <a:defRPr/>
            </a:lvl1pPr>
          </a:lstStyle>
          <a:p>
            <a:pPr>
              <a:defRPr/>
            </a:pPr>
            <a:fld id="{DC3D6691-E764-43A7-8A5E-EB007C052B22}" type="slidenum">
              <a:rPr lang="it-IT"/>
              <a:pPr>
                <a:defRPr/>
              </a:pPr>
              <a:t>‹N›</a:t>
            </a:fld>
            <a:endParaRPr lang="it-IT"/>
          </a:p>
        </p:txBody>
      </p:sp>
    </p:spTree>
    <p:extLst>
      <p:ext uri="{BB962C8B-B14F-4D97-AF65-F5344CB8AC3E}">
        <p14:creationId xmlns:p14="http://schemas.microsoft.com/office/powerpoint/2010/main" val="120227015"/>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data 3">
            <a:extLst>
              <a:ext uri="{FF2B5EF4-FFF2-40B4-BE49-F238E27FC236}">
                <a16:creationId xmlns:a16="http://schemas.microsoft.com/office/drawing/2014/main" id="{BE748E9F-B35C-565E-D7B7-9E51363FD6D6}"/>
              </a:ext>
            </a:extLst>
          </p:cNvPr>
          <p:cNvSpPr>
            <a:spLocks noGrp="1"/>
          </p:cNvSpPr>
          <p:nvPr>
            <p:ph type="dt" sz="half" idx="10"/>
          </p:nvPr>
        </p:nvSpPr>
        <p:spPr/>
        <p:txBody>
          <a:bodyPr/>
          <a:lstStyle>
            <a:lvl1pPr>
              <a:defRPr/>
            </a:lvl1pPr>
          </a:lstStyle>
          <a:p>
            <a:pPr>
              <a:defRPr/>
            </a:pPr>
            <a:fld id="{902F5EB2-3DC0-4427-AFE0-A0901BDA62BC}" type="datetimeFigureOut">
              <a:rPr lang="it-IT"/>
              <a:pPr>
                <a:defRPr/>
              </a:pPr>
              <a:t>03/12/2022</a:t>
            </a:fld>
            <a:endParaRPr lang="it-IT"/>
          </a:p>
        </p:txBody>
      </p:sp>
      <p:sp>
        <p:nvSpPr>
          <p:cNvPr id="4" name="Segnaposto piè di pagina 4">
            <a:extLst>
              <a:ext uri="{FF2B5EF4-FFF2-40B4-BE49-F238E27FC236}">
                <a16:creationId xmlns:a16="http://schemas.microsoft.com/office/drawing/2014/main" id="{D62A3090-5E4F-CF20-7B51-9B54817D0B1B}"/>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05364506-1A7E-B0E3-926A-7114B6952E33}"/>
              </a:ext>
            </a:extLst>
          </p:cNvPr>
          <p:cNvSpPr>
            <a:spLocks noGrp="1"/>
          </p:cNvSpPr>
          <p:nvPr>
            <p:ph type="sldNum" sz="quarter" idx="12"/>
          </p:nvPr>
        </p:nvSpPr>
        <p:spPr/>
        <p:txBody>
          <a:bodyPr/>
          <a:lstStyle>
            <a:lvl1pPr>
              <a:defRPr/>
            </a:lvl1pPr>
          </a:lstStyle>
          <a:p>
            <a:pPr>
              <a:defRPr/>
            </a:pPr>
            <a:fld id="{E63F7AB7-7BDC-4049-A4A4-F1D7491482FA}" type="slidenum">
              <a:rPr lang="it-IT"/>
              <a:pPr>
                <a:defRPr/>
              </a:pPr>
              <a:t>‹N›</a:t>
            </a:fld>
            <a:endParaRPr lang="it-IT"/>
          </a:p>
        </p:txBody>
      </p:sp>
    </p:spTree>
    <p:extLst>
      <p:ext uri="{BB962C8B-B14F-4D97-AF65-F5344CB8AC3E}">
        <p14:creationId xmlns:p14="http://schemas.microsoft.com/office/powerpoint/2010/main" val="1192559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97BC8812-6AF2-5273-89C5-B2B240AC6107}"/>
              </a:ext>
            </a:extLst>
          </p:cNvPr>
          <p:cNvSpPr>
            <a:spLocks noGrp="1"/>
          </p:cNvSpPr>
          <p:nvPr>
            <p:ph type="dt" sz="half" idx="10"/>
          </p:nvPr>
        </p:nvSpPr>
        <p:spPr/>
        <p:txBody>
          <a:bodyPr/>
          <a:lstStyle>
            <a:lvl1pPr>
              <a:defRPr/>
            </a:lvl1pPr>
          </a:lstStyle>
          <a:p>
            <a:pPr>
              <a:defRPr/>
            </a:pPr>
            <a:fld id="{E124989D-575D-4806-BA4C-AA50F3B2ED46}" type="datetimeFigureOut">
              <a:rPr lang="it-IT"/>
              <a:pPr>
                <a:defRPr/>
              </a:pPr>
              <a:t>03/12/2022</a:t>
            </a:fld>
            <a:endParaRPr lang="it-IT"/>
          </a:p>
        </p:txBody>
      </p:sp>
      <p:sp>
        <p:nvSpPr>
          <p:cNvPr id="3" name="Segnaposto piè di pagina 4">
            <a:extLst>
              <a:ext uri="{FF2B5EF4-FFF2-40B4-BE49-F238E27FC236}">
                <a16:creationId xmlns:a16="http://schemas.microsoft.com/office/drawing/2014/main" id="{35A61A5A-F722-F8D5-CF8E-709F4094785D}"/>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D2008041-6052-0F4D-802C-D5F5C3F831C3}"/>
              </a:ext>
            </a:extLst>
          </p:cNvPr>
          <p:cNvSpPr>
            <a:spLocks noGrp="1"/>
          </p:cNvSpPr>
          <p:nvPr>
            <p:ph type="sldNum" sz="quarter" idx="12"/>
          </p:nvPr>
        </p:nvSpPr>
        <p:spPr/>
        <p:txBody>
          <a:bodyPr/>
          <a:lstStyle>
            <a:lvl1pPr>
              <a:defRPr/>
            </a:lvl1pPr>
          </a:lstStyle>
          <a:p>
            <a:pPr>
              <a:defRPr/>
            </a:pPr>
            <a:fld id="{5B37936D-9E17-4A02-B64F-A1EBD4873ACB}" type="slidenum">
              <a:rPr lang="it-IT"/>
              <a:pPr>
                <a:defRPr/>
              </a:pPr>
              <a:t>‹N›</a:t>
            </a:fld>
            <a:endParaRPr lang="it-IT"/>
          </a:p>
        </p:txBody>
      </p:sp>
    </p:spTree>
    <p:extLst>
      <p:ext uri="{BB962C8B-B14F-4D97-AF65-F5344CB8AC3E}">
        <p14:creationId xmlns:p14="http://schemas.microsoft.com/office/powerpoint/2010/main" val="11711225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 dello schema</a:t>
            </a:r>
          </a:p>
        </p:txBody>
      </p:sp>
      <p:sp>
        <p:nvSpPr>
          <p:cNvPr id="3" name="Segnaposto contenuto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2D8947C1-D77D-1B84-9C6C-4C4AA78E0230}"/>
              </a:ext>
            </a:extLst>
          </p:cNvPr>
          <p:cNvSpPr>
            <a:spLocks noGrp="1"/>
          </p:cNvSpPr>
          <p:nvPr>
            <p:ph type="dt" sz="half" idx="10"/>
          </p:nvPr>
        </p:nvSpPr>
        <p:spPr/>
        <p:txBody>
          <a:bodyPr/>
          <a:lstStyle>
            <a:lvl1pPr>
              <a:defRPr/>
            </a:lvl1pPr>
          </a:lstStyle>
          <a:p>
            <a:pPr>
              <a:defRPr/>
            </a:pPr>
            <a:fld id="{33006F2E-8379-4CF4-9810-F00419D5677B}" type="datetimeFigureOut">
              <a:rPr lang="it-IT"/>
              <a:pPr>
                <a:defRPr/>
              </a:pPr>
              <a:t>03/12/2022</a:t>
            </a:fld>
            <a:endParaRPr lang="it-IT"/>
          </a:p>
        </p:txBody>
      </p:sp>
      <p:sp>
        <p:nvSpPr>
          <p:cNvPr id="6" name="Segnaposto piè di pagina 4">
            <a:extLst>
              <a:ext uri="{FF2B5EF4-FFF2-40B4-BE49-F238E27FC236}">
                <a16:creationId xmlns:a16="http://schemas.microsoft.com/office/drawing/2014/main" id="{18E7D749-2FE7-174A-4988-1852DB6BE833}"/>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8DFDCDF0-9324-2312-2021-637F5A62E996}"/>
              </a:ext>
            </a:extLst>
          </p:cNvPr>
          <p:cNvSpPr>
            <a:spLocks noGrp="1"/>
          </p:cNvSpPr>
          <p:nvPr>
            <p:ph type="sldNum" sz="quarter" idx="12"/>
          </p:nvPr>
        </p:nvSpPr>
        <p:spPr/>
        <p:txBody>
          <a:bodyPr/>
          <a:lstStyle>
            <a:lvl1pPr>
              <a:defRPr/>
            </a:lvl1pPr>
          </a:lstStyle>
          <a:p>
            <a:pPr>
              <a:defRPr/>
            </a:pPr>
            <a:fld id="{EE19DB5C-530A-4927-87C2-CC74EA6C8EE1}" type="slidenum">
              <a:rPr lang="it-IT"/>
              <a:pPr>
                <a:defRPr/>
              </a:pPr>
              <a:t>‹N›</a:t>
            </a:fld>
            <a:endParaRPr lang="it-IT"/>
          </a:p>
        </p:txBody>
      </p:sp>
    </p:spTree>
    <p:extLst>
      <p:ext uri="{BB962C8B-B14F-4D97-AF65-F5344CB8AC3E}">
        <p14:creationId xmlns:p14="http://schemas.microsoft.com/office/powerpoint/2010/main" val="12541429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8"/>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3388885692"/>
      </p:ext>
    </p:extLst>
  </p:cSld>
  <p:clrMapOvr>
    <a:masterClrMapping/>
  </p:clrMapOvr>
  <p:transition>
    <p:wipe dir="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1" y="457200"/>
            <a:ext cx="2949178" cy="1600200"/>
          </a:xfrm>
        </p:spPr>
        <p:txBody>
          <a:bodyPr anchor="b"/>
          <a:lstStyle>
            <a:lvl1pPr>
              <a:defRPr sz="2400"/>
            </a:lvl1pPr>
          </a:lstStyle>
          <a:p>
            <a:r>
              <a:rPr lang="it-IT"/>
              <a:t>Fare clic per modificare lo stile del titolo dello schema</a:t>
            </a:r>
          </a:p>
        </p:txBody>
      </p:sp>
      <p:sp>
        <p:nvSpPr>
          <p:cNvPr id="3" name="Segnaposto immagine 2"/>
          <p:cNvSpPr>
            <a:spLocks noGrp="1"/>
          </p:cNvSpPr>
          <p:nvPr>
            <p:ph type="pic" idx="1"/>
          </p:nvPr>
        </p:nvSpPr>
        <p:spPr>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it-IT" noProof="0"/>
          </a:p>
        </p:txBody>
      </p:sp>
      <p:sp>
        <p:nvSpPr>
          <p:cNvPr id="4" name="Segnaposto testo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53461AC2-2312-C549-740A-D897A9F5D78B}"/>
              </a:ext>
            </a:extLst>
          </p:cNvPr>
          <p:cNvSpPr>
            <a:spLocks noGrp="1"/>
          </p:cNvSpPr>
          <p:nvPr>
            <p:ph type="dt" sz="half" idx="10"/>
          </p:nvPr>
        </p:nvSpPr>
        <p:spPr/>
        <p:txBody>
          <a:bodyPr/>
          <a:lstStyle>
            <a:lvl1pPr>
              <a:defRPr/>
            </a:lvl1pPr>
          </a:lstStyle>
          <a:p>
            <a:pPr>
              <a:defRPr/>
            </a:pPr>
            <a:fld id="{7D3C756D-D1F9-4FE9-9215-03202A124AE2}" type="datetimeFigureOut">
              <a:rPr lang="it-IT"/>
              <a:pPr>
                <a:defRPr/>
              </a:pPr>
              <a:t>03/12/2022</a:t>
            </a:fld>
            <a:endParaRPr lang="it-IT"/>
          </a:p>
        </p:txBody>
      </p:sp>
      <p:sp>
        <p:nvSpPr>
          <p:cNvPr id="6" name="Segnaposto piè di pagina 4">
            <a:extLst>
              <a:ext uri="{FF2B5EF4-FFF2-40B4-BE49-F238E27FC236}">
                <a16:creationId xmlns:a16="http://schemas.microsoft.com/office/drawing/2014/main" id="{C62D894F-793A-285E-E674-D68F2BD875B6}"/>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8EEAB378-7471-D948-21A5-5D7A7622838A}"/>
              </a:ext>
            </a:extLst>
          </p:cNvPr>
          <p:cNvSpPr>
            <a:spLocks noGrp="1"/>
          </p:cNvSpPr>
          <p:nvPr>
            <p:ph type="sldNum" sz="quarter" idx="12"/>
          </p:nvPr>
        </p:nvSpPr>
        <p:spPr/>
        <p:txBody>
          <a:bodyPr/>
          <a:lstStyle>
            <a:lvl1pPr>
              <a:defRPr/>
            </a:lvl1pPr>
          </a:lstStyle>
          <a:p>
            <a:pPr>
              <a:defRPr/>
            </a:pPr>
            <a:fld id="{BF0FF322-95FE-4248-AB17-40AC07714A4B}" type="slidenum">
              <a:rPr lang="it-IT"/>
              <a:pPr>
                <a:defRPr/>
              </a:pPr>
              <a:t>‹N›</a:t>
            </a:fld>
            <a:endParaRPr lang="it-IT"/>
          </a:p>
        </p:txBody>
      </p:sp>
    </p:spTree>
    <p:extLst>
      <p:ext uri="{BB962C8B-B14F-4D97-AF65-F5344CB8AC3E}">
        <p14:creationId xmlns:p14="http://schemas.microsoft.com/office/powerpoint/2010/main" val="396165095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802852A-77DB-A865-1C21-7F4610248012}"/>
              </a:ext>
            </a:extLst>
          </p:cNvPr>
          <p:cNvSpPr>
            <a:spLocks noGrp="1"/>
          </p:cNvSpPr>
          <p:nvPr>
            <p:ph type="dt" sz="half" idx="10"/>
          </p:nvPr>
        </p:nvSpPr>
        <p:spPr/>
        <p:txBody>
          <a:bodyPr/>
          <a:lstStyle>
            <a:lvl1pPr>
              <a:defRPr/>
            </a:lvl1pPr>
          </a:lstStyle>
          <a:p>
            <a:pPr>
              <a:defRPr/>
            </a:pPr>
            <a:fld id="{6F8F3F13-77D9-49F7-9625-0E434EBE9312}" type="datetimeFigureOut">
              <a:rPr lang="it-IT"/>
              <a:pPr>
                <a:defRPr/>
              </a:pPr>
              <a:t>03/12/2022</a:t>
            </a:fld>
            <a:endParaRPr lang="it-IT"/>
          </a:p>
        </p:txBody>
      </p:sp>
      <p:sp>
        <p:nvSpPr>
          <p:cNvPr id="5" name="Segnaposto piè di pagina 4">
            <a:extLst>
              <a:ext uri="{FF2B5EF4-FFF2-40B4-BE49-F238E27FC236}">
                <a16:creationId xmlns:a16="http://schemas.microsoft.com/office/drawing/2014/main" id="{775DF0D8-47FA-C11A-963C-17551C49FF81}"/>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555EBA05-8E6E-936A-0B92-400721D48225}"/>
              </a:ext>
            </a:extLst>
          </p:cNvPr>
          <p:cNvSpPr>
            <a:spLocks noGrp="1"/>
          </p:cNvSpPr>
          <p:nvPr>
            <p:ph type="sldNum" sz="quarter" idx="12"/>
          </p:nvPr>
        </p:nvSpPr>
        <p:spPr/>
        <p:txBody>
          <a:bodyPr/>
          <a:lstStyle>
            <a:lvl1pPr>
              <a:defRPr/>
            </a:lvl1pPr>
          </a:lstStyle>
          <a:p>
            <a:pPr>
              <a:defRPr/>
            </a:pPr>
            <a:fld id="{3ACB4373-110A-47FA-9EAE-879AF55FB3D0}" type="slidenum">
              <a:rPr lang="it-IT"/>
              <a:pPr>
                <a:defRPr/>
              </a:pPr>
              <a:t>‹N›</a:t>
            </a:fld>
            <a:endParaRPr lang="it-IT"/>
          </a:p>
        </p:txBody>
      </p:sp>
    </p:spTree>
    <p:extLst>
      <p:ext uri="{BB962C8B-B14F-4D97-AF65-F5344CB8AC3E}">
        <p14:creationId xmlns:p14="http://schemas.microsoft.com/office/powerpoint/2010/main" val="92108221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43675" y="365125"/>
            <a:ext cx="1971675" cy="5811838"/>
          </a:xfrm>
        </p:spPr>
        <p:txBody>
          <a:bodyPr vert="eaVert"/>
          <a:lstStyle/>
          <a:p>
            <a:r>
              <a:rPr lang="it-IT"/>
              <a:t>Fare clic per modificare lo stile del titolo dello schema</a:t>
            </a:r>
          </a:p>
        </p:txBody>
      </p:sp>
      <p:sp>
        <p:nvSpPr>
          <p:cNvPr id="3" name="Segnaposto testo verticale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757AD0C-BF58-8147-1AAA-AA8A9D0C0438}"/>
              </a:ext>
            </a:extLst>
          </p:cNvPr>
          <p:cNvSpPr>
            <a:spLocks noGrp="1"/>
          </p:cNvSpPr>
          <p:nvPr>
            <p:ph type="dt" sz="half" idx="10"/>
          </p:nvPr>
        </p:nvSpPr>
        <p:spPr/>
        <p:txBody>
          <a:bodyPr/>
          <a:lstStyle>
            <a:lvl1pPr>
              <a:defRPr/>
            </a:lvl1pPr>
          </a:lstStyle>
          <a:p>
            <a:pPr>
              <a:defRPr/>
            </a:pPr>
            <a:fld id="{FBCF6957-B4E4-481D-9584-801AE01FFE45}" type="datetimeFigureOut">
              <a:rPr lang="it-IT"/>
              <a:pPr>
                <a:defRPr/>
              </a:pPr>
              <a:t>03/12/2022</a:t>
            </a:fld>
            <a:endParaRPr lang="it-IT"/>
          </a:p>
        </p:txBody>
      </p:sp>
      <p:sp>
        <p:nvSpPr>
          <p:cNvPr id="5" name="Segnaposto piè di pagina 4">
            <a:extLst>
              <a:ext uri="{FF2B5EF4-FFF2-40B4-BE49-F238E27FC236}">
                <a16:creationId xmlns:a16="http://schemas.microsoft.com/office/drawing/2014/main" id="{54E7BD4B-4F33-3BED-088C-2853FABF7DA2}"/>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36273496-BFC6-0959-2901-344CDCFBFE28}"/>
              </a:ext>
            </a:extLst>
          </p:cNvPr>
          <p:cNvSpPr>
            <a:spLocks noGrp="1"/>
          </p:cNvSpPr>
          <p:nvPr>
            <p:ph type="sldNum" sz="quarter" idx="12"/>
          </p:nvPr>
        </p:nvSpPr>
        <p:spPr/>
        <p:txBody>
          <a:bodyPr/>
          <a:lstStyle>
            <a:lvl1pPr>
              <a:defRPr/>
            </a:lvl1pPr>
          </a:lstStyle>
          <a:p>
            <a:pPr>
              <a:defRPr/>
            </a:pPr>
            <a:fld id="{59C25C78-CEA3-4922-A1D8-34D7F89C1055}" type="slidenum">
              <a:rPr lang="it-IT"/>
              <a:pPr>
                <a:defRPr/>
              </a:pPr>
              <a:t>‹N›</a:t>
            </a:fld>
            <a:endParaRPr lang="it-IT"/>
          </a:p>
        </p:txBody>
      </p:sp>
    </p:spTree>
    <p:extLst>
      <p:ext uri="{BB962C8B-B14F-4D97-AF65-F5344CB8AC3E}">
        <p14:creationId xmlns:p14="http://schemas.microsoft.com/office/powerpoint/2010/main" val="411294806"/>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4501"/>
            </a:lvl1pPr>
          </a:lstStyle>
          <a:p>
            <a:r>
              <a:rPr lang="it-IT"/>
              <a:t>Fare clic per modificare lo stile del titolo dello schema</a:t>
            </a:r>
            <a:endParaRPr lang="en-US"/>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1800"/>
            </a:lvl1pPr>
            <a:lvl2pPr marL="342924" indent="0" algn="ctr">
              <a:buNone/>
              <a:defRPr sz="1500"/>
            </a:lvl2pPr>
            <a:lvl3pPr marL="685849" indent="0" algn="ctr">
              <a:buNone/>
              <a:defRPr sz="1350"/>
            </a:lvl3pPr>
            <a:lvl4pPr marL="1028774" indent="0" algn="ctr">
              <a:buNone/>
              <a:defRPr sz="1200"/>
            </a:lvl4pPr>
            <a:lvl5pPr marL="1371698" indent="0" algn="ctr">
              <a:buNone/>
              <a:defRPr sz="1200"/>
            </a:lvl5pPr>
            <a:lvl6pPr marL="1714623" indent="0" algn="ctr">
              <a:buNone/>
              <a:defRPr sz="1200"/>
            </a:lvl6pPr>
            <a:lvl7pPr marL="2057547" indent="0" algn="ctr">
              <a:buNone/>
              <a:defRPr sz="1200"/>
            </a:lvl7pPr>
            <a:lvl8pPr marL="2400473" indent="0" algn="ctr">
              <a:buNone/>
              <a:defRPr sz="1200"/>
            </a:lvl8pPr>
            <a:lvl9pPr marL="2743397" indent="0" algn="ctr">
              <a:buNone/>
              <a:defRPr sz="1200"/>
            </a:lvl9pPr>
          </a:lstStyle>
          <a:p>
            <a:r>
              <a:rPr lang="it-IT"/>
              <a:t>Fare clic per modificare lo stile del sottotitolo dello schema</a:t>
            </a:r>
            <a:endParaRPr lang="en-US"/>
          </a:p>
        </p:txBody>
      </p:sp>
      <p:sp>
        <p:nvSpPr>
          <p:cNvPr id="4" name="Segnaposto data 3">
            <a:extLst>
              <a:ext uri="{FF2B5EF4-FFF2-40B4-BE49-F238E27FC236}">
                <a16:creationId xmlns:a16="http://schemas.microsoft.com/office/drawing/2014/main" id="{5BF0676A-51B6-8FD3-5AE6-E92EAB4EC419}"/>
              </a:ext>
            </a:extLst>
          </p:cNvPr>
          <p:cNvSpPr>
            <a:spLocks noGrp="1"/>
          </p:cNvSpPr>
          <p:nvPr>
            <p:ph type="dt" sz="half" idx="10"/>
          </p:nvPr>
        </p:nvSpPr>
        <p:spPr/>
        <p:txBody>
          <a:bodyPr/>
          <a:lstStyle>
            <a:lvl1pPr>
              <a:defRPr/>
            </a:lvl1pPr>
          </a:lstStyle>
          <a:p>
            <a:pPr>
              <a:defRPr/>
            </a:pPr>
            <a:fld id="{126029C2-3650-4DC8-A4C9-BFC308201DA5}" type="datetimeFigureOut">
              <a:rPr lang="en-US"/>
              <a:pPr>
                <a:defRPr/>
              </a:pPr>
              <a:t>12/3/2022</a:t>
            </a:fld>
            <a:endParaRPr lang="en-US"/>
          </a:p>
        </p:txBody>
      </p:sp>
      <p:sp>
        <p:nvSpPr>
          <p:cNvPr id="5" name="Segnaposto piè di pagina 4">
            <a:extLst>
              <a:ext uri="{FF2B5EF4-FFF2-40B4-BE49-F238E27FC236}">
                <a16:creationId xmlns:a16="http://schemas.microsoft.com/office/drawing/2014/main" id="{5FF63CE2-FF58-2C5C-6A64-3DA632D0B884}"/>
              </a:ext>
            </a:extLst>
          </p:cNvPr>
          <p:cNvSpPr>
            <a:spLocks noGrp="1"/>
          </p:cNvSpPr>
          <p:nvPr>
            <p:ph type="ftr" sz="quarter" idx="11"/>
          </p:nvPr>
        </p:nvSpPr>
        <p:spPr/>
        <p:txBody>
          <a:bodyPr/>
          <a:lstStyle>
            <a:lvl1pPr>
              <a:defRPr/>
            </a:lvl1pPr>
          </a:lstStyle>
          <a:p>
            <a:pPr>
              <a:defRPr/>
            </a:pPr>
            <a:endParaRPr lang="en-US"/>
          </a:p>
        </p:txBody>
      </p:sp>
      <p:sp>
        <p:nvSpPr>
          <p:cNvPr id="6" name="Segnaposto numero diapositiva 5">
            <a:extLst>
              <a:ext uri="{FF2B5EF4-FFF2-40B4-BE49-F238E27FC236}">
                <a16:creationId xmlns:a16="http://schemas.microsoft.com/office/drawing/2014/main" id="{202DEF2A-6EBF-92CE-5488-FB8A04395317}"/>
              </a:ext>
            </a:extLst>
          </p:cNvPr>
          <p:cNvSpPr>
            <a:spLocks noGrp="1"/>
          </p:cNvSpPr>
          <p:nvPr>
            <p:ph type="sldNum" sz="quarter" idx="12"/>
          </p:nvPr>
        </p:nvSpPr>
        <p:spPr/>
        <p:txBody>
          <a:bodyPr/>
          <a:lstStyle>
            <a:lvl1pPr>
              <a:defRPr/>
            </a:lvl1pPr>
          </a:lstStyle>
          <a:p>
            <a:pPr>
              <a:defRPr/>
            </a:pPr>
            <a:fld id="{2801DA91-9584-4AD3-B657-0E0D7F17AFDD}" type="slidenum">
              <a:rPr lang="en-US"/>
              <a:pPr>
                <a:defRPr/>
              </a:pPr>
              <a:t>‹N›</a:t>
            </a:fld>
            <a:endParaRPr lang="en-US"/>
          </a:p>
        </p:txBody>
      </p:sp>
    </p:spTree>
    <p:extLst>
      <p:ext uri="{BB962C8B-B14F-4D97-AF65-F5344CB8AC3E}">
        <p14:creationId xmlns:p14="http://schemas.microsoft.com/office/powerpoint/2010/main" val="2689267808"/>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en-US"/>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42A470E4-2B03-731C-DD75-7EB136FD7797}"/>
              </a:ext>
            </a:extLst>
          </p:cNvPr>
          <p:cNvSpPr>
            <a:spLocks noGrp="1"/>
          </p:cNvSpPr>
          <p:nvPr>
            <p:ph type="dt" sz="half" idx="10"/>
          </p:nvPr>
        </p:nvSpPr>
        <p:spPr/>
        <p:txBody>
          <a:bodyPr/>
          <a:lstStyle>
            <a:lvl1pPr>
              <a:defRPr/>
            </a:lvl1pPr>
          </a:lstStyle>
          <a:p>
            <a:pPr>
              <a:defRPr/>
            </a:pPr>
            <a:fld id="{3188ABF9-9F14-46AA-9329-DAE45C3A13D4}" type="datetimeFigureOut">
              <a:rPr lang="en-US"/>
              <a:pPr>
                <a:defRPr/>
              </a:pPr>
              <a:t>12/3/2022</a:t>
            </a:fld>
            <a:endParaRPr lang="en-US"/>
          </a:p>
        </p:txBody>
      </p:sp>
      <p:sp>
        <p:nvSpPr>
          <p:cNvPr id="5" name="Segnaposto piè di pagina 4">
            <a:extLst>
              <a:ext uri="{FF2B5EF4-FFF2-40B4-BE49-F238E27FC236}">
                <a16:creationId xmlns:a16="http://schemas.microsoft.com/office/drawing/2014/main" id="{BD18CA84-3C19-FECC-BA9A-606200257419}"/>
              </a:ext>
            </a:extLst>
          </p:cNvPr>
          <p:cNvSpPr>
            <a:spLocks noGrp="1"/>
          </p:cNvSpPr>
          <p:nvPr>
            <p:ph type="ftr" sz="quarter" idx="11"/>
          </p:nvPr>
        </p:nvSpPr>
        <p:spPr/>
        <p:txBody>
          <a:bodyPr/>
          <a:lstStyle>
            <a:lvl1pPr>
              <a:defRPr/>
            </a:lvl1pPr>
          </a:lstStyle>
          <a:p>
            <a:pPr>
              <a:defRPr/>
            </a:pPr>
            <a:endParaRPr lang="en-US"/>
          </a:p>
        </p:txBody>
      </p:sp>
      <p:sp>
        <p:nvSpPr>
          <p:cNvPr id="6" name="Segnaposto numero diapositiva 5">
            <a:extLst>
              <a:ext uri="{FF2B5EF4-FFF2-40B4-BE49-F238E27FC236}">
                <a16:creationId xmlns:a16="http://schemas.microsoft.com/office/drawing/2014/main" id="{D06F06F6-F286-49D1-315C-186D01E5C970}"/>
              </a:ext>
            </a:extLst>
          </p:cNvPr>
          <p:cNvSpPr>
            <a:spLocks noGrp="1"/>
          </p:cNvSpPr>
          <p:nvPr>
            <p:ph type="sldNum" sz="quarter" idx="12"/>
          </p:nvPr>
        </p:nvSpPr>
        <p:spPr/>
        <p:txBody>
          <a:bodyPr/>
          <a:lstStyle>
            <a:lvl1pPr>
              <a:defRPr/>
            </a:lvl1pPr>
          </a:lstStyle>
          <a:p>
            <a:pPr>
              <a:defRPr/>
            </a:pPr>
            <a:fld id="{028E6736-8D55-4DD7-8576-A45A33EB7139}" type="slidenum">
              <a:rPr lang="en-US"/>
              <a:pPr>
                <a:defRPr/>
              </a:pPr>
              <a:t>‹N›</a:t>
            </a:fld>
            <a:endParaRPr lang="en-US"/>
          </a:p>
        </p:txBody>
      </p:sp>
    </p:spTree>
    <p:extLst>
      <p:ext uri="{BB962C8B-B14F-4D97-AF65-F5344CB8AC3E}">
        <p14:creationId xmlns:p14="http://schemas.microsoft.com/office/powerpoint/2010/main" val="274675151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7" y="1709740"/>
            <a:ext cx="7886700" cy="2852737"/>
          </a:xfrm>
        </p:spPr>
        <p:txBody>
          <a:bodyPr anchor="b"/>
          <a:lstStyle>
            <a:lvl1pPr>
              <a:defRPr sz="4501"/>
            </a:lvl1pPr>
          </a:lstStyle>
          <a:p>
            <a:r>
              <a:rPr lang="it-IT"/>
              <a:t>Fare clic per modificare lo stile del titolo dello schema</a:t>
            </a:r>
            <a:endParaRPr lang="en-US"/>
          </a:p>
        </p:txBody>
      </p:sp>
      <p:sp>
        <p:nvSpPr>
          <p:cNvPr id="3" name="Segnaposto testo 2"/>
          <p:cNvSpPr>
            <a:spLocks noGrp="1"/>
          </p:cNvSpPr>
          <p:nvPr>
            <p:ph type="body" idx="1"/>
          </p:nvPr>
        </p:nvSpPr>
        <p:spPr>
          <a:xfrm>
            <a:off x="623887" y="4589465"/>
            <a:ext cx="7886700" cy="1500187"/>
          </a:xfrm>
        </p:spPr>
        <p:txBody>
          <a:bodyPr/>
          <a:lstStyle>
            <a:lvl1pPr marL="0" indent="0">
              <a:buNone/>
              <a:defRPr sz="1800">
                <a:solidFill>
                  <a:schemeClr val="tx1">
                    <a:tint val="75000"/>
                  </a:schemeClr>
                </a:solidFill>
              </a:defRPr>
            </a:lvl1pPr>
            <a:lvl2pPr marL="342924" indent="0">
              <a:buNone/>
              <a:defRPr sz="1500">
                <a:solidFill>
                  <a:schemeClr val="tx1">
                    <a:tint val="75000"/>
                  </a:schemeClr>
                </a:solidFill>
              </a:defRPr>
            </a:lvl2pPr>
            <a:lvl3pPr marL="685849" indent="0">
              <a:buNone/>
              <a:defRPr sz="1350">
                <a:solidFill>
                  <a:schemeClr val="tx1">
                    <a:tint val="75000"/>
                  </a:schemeClr>
                </a:solidFill>
              </a:defRPr>
            </a:lvl3pPr>
            <a:lvl4pPr marL="1028774" indent="0">
              <a:buNone/>
              <a:defRPr sz="1200">
                <a:solidFill>
                  <a:schemeClr val="tx1">
                    <a:tint val="75000"/>
                  </a:schemeClr>
                </a:solidFill>
              </a:defRPr>
            </a:lvl4pPr>
            <a:lvl5pPr marL="1371698" indent="0">
              <a:buNone/>
              <a:defRPr sz="1200">
                <a:solidFill>
                  <a:schemeClr val="tx1">
                    <a:tint val="75000"/>
                  </a:schemeClr>
                </a:solidFill>
              </a:defRPr>
            </a:lvl5pPr>
            <a:lvl6pPr marL="1714623" indent="0">
              <a:buNone/>
              <a:defRPr sz="1200">
                <a:solidFill>
                  <a:schemeClr val="tx1">
                    <a:tint val="75000"/>
                  </a:schemeClr>
                </a:solidFill>
              </a:defRPr>
            </a:lvl6pPr>
            <a:lvl7pPr marL="2057547" indent="0">
              <a:buNone/>
              <a:defRPr sz="1200">
                <a:solidFill>
                  <a:schemeClr val="tx1">
                    <a:tint val="75000"/>
                  </a:schemeClr>
                </a:solidFill>
              </a:defRPr>
            </a:lvl7pPr>
            <a:lvl8pPr marL="2400473" indent="0">
              <a:buNone/>
              <a:defRPr sz="1200">
                <a:solidFill>
                  <a:schemeClr val="tx1">
                    <a:tint val="75000"/>
                  </a:schemeClr>
                </a:solidFill>
              </a:defRPr>
            </a:lvl8pPr>
            <a:lvl9pPr marL="2743397" indent="0">
              <a:buNone/>
              <a:defRPr sz="12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5AF34C72-10DD-2702-4DDD-A63E614C9F26}"/>
              </a:ext>
            </a:extLst>
          </p:cNvPr>
          <p:cNvSpPr>
            <a:spLocks noGrp="1"/>
          </p:cNvSpPr>
          <p:nvPr>
            <p:ph type="dt" sz="half" idx="10"/>
          </p:nvPr>
        </p:nvSpPr>
        <p:spPr/>
        <p:txBody>
          <a:bodyPr/>
          <a:lstStyle>
            <a:lvl1pPr>
              <a:defRPr/>
            </a:lvl1pPr>
          </a:lstStyle>
          <a:p>
            <a:pPr>
              <a:defRPr/>
            </a:pPr>
            <a:fld id="{AEB61729-3ED4-4E36-B54D-4A21819F45A7}" type="datetimeFigureOut">
              <a:rPr lang="en-US"/>
              <a:pPr>
                <a:defRPr/>
              </a:pPr>
              <a:t>12/3/2022</a:t>
            </a:fld>
            <a:endParaRPr lang="en-US"/>
          </a:p>
        </p:txBody>
      </p:sp>
      <p:sp>
        <p:nvSpPr>
          <p:cNvPr id="5" name="Segnaposto piè di pagina 4">
            <a:extLst>
              <a:ext uri="{FF2B5EF4-FFF2-40B4-BE49-F238E27FC236}">
                <a16:creationId xmlns:a16="http://schemas.microsoft.com/office/drawing/2014/main" id="{4DFED8FE-B697-289E-B77B-C0021824BB1E}"/>
              </a:ext>
            </a:extLst>
          </p:cNvPr>
          <p:cNvSpPr>
            <a:spLocks noGrp="1"/>
          </p:cNvSpPr>
          <p:nvPr>
            <p:ph type="ftr" sz="quarter" idx="11"/>
          </p:nvPr>
        </p:nvSpPr>
        <p:spPr/>
        <p:txBody>
          <a:bodyPr/>
          <a:lstStyle>
            <a:lvl1pPr>
              <a:defRPr/>
            </a:lvl1pPr>
          </a:lstStyle>
          <a:p>
            <a:pPr>
              <a:defRPr/>
            </a:pPr>
            <a:endParaRPr lang="en-US"/>
          </a:p>
        </p:txBody>
      </p:sp>
      <p:sp>
        <p:nvSpPr>
          <p:cNvPr id="6" name="Segnaposto numero diapositiva 5">
            <a:extLst>
              <a:ext uri="{FF2B5EF4-FFF2-40B4-BE49-F238E27FC236}">
                <a16:creationId xmlns:a16="http://schemas.microsoft.com/office/drawing/2014/main" id="{FF560E83-F853-6E5E-72D1-850866510A66}"/>
              </a:ext>
            </a:extLst>
          </p:cNvPr>
          <p:cNvSpPr>
            <a:spLocks noGrp="1"/>
          </p:cNvSpPr>
          <p:nvPr>
            <p:ph type="sldNum" sz="quarter" idx="12"/>
          </p:nvPr>
        </p:nvSpPr>
        <p:spPr/>
        <p:txBody>
          <a:bodyPr/>
          <a:lstStyle>
            <a:lvl1pPr>
              <a:defRPr/>
            </a:lvl1pPr>
          </a:lstStyle>
          <a:p>
            <a:pPr>
              <a:defRPr/>
            </a:pPr>
            <a:fld id="{3DBDED94-DCAF-4BA9-94F7-2EDF7EEA5B05}" type="slidenum">
              <a:rPr lang="en-US"/>
              <a:pPr>
                <a:defRPr/>
              </a:pPr>
              <a:t>‹N›</a:t>
            </a:fld>
            <a:endParaRPr lang="en-US"/>
          </a:p>
        </p:txBody>
      </p:sp>
    </p:spTree>
    <p:extLst>
      <p:ext uri="{BB962C8B-B14F-4D97-AF65-F5344CB8AC3E}">
        <p14:creationId xmlns:p14="http://schemas.microsoft.com/office/powerpoint/2010/main" val="1750954850"/>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en-US"/>
          </a:p>
        </p:txBody>
      </p:sp>
      <p:sp>
        <p:nvSpPr>
          <p:cNvPr id="3" name="Segnaposto contenuto 2"/>
          <p:cNvSpPr>
            <a:spLocks noGrp="1"/>
          </p:cNvSpPr>
          <p:nvPr>
            <p:ph sz="half" idx="1"/>
          </p:nvPr>
        </p:nvSpPr>
        <p:spPr>
          <a:xfrm>
            <a:off x="628650"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4629151" y="1825625"/>
            <a:ext cx="38862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3">
            <a:extLst>
              <a:ext uri="{FF2B5EF4-FFF2-40B4-BE49-F238E27FC236}">
                <a16:creationId xmlns:a16="http://schemas.microsoft.com/office/drawing/2014/main" id="{1C8DF8C9-7F91-26D9-F999-831DA41EBAD5}"/>
              </a:ext>
            </a:extLst>
          </p:cNvPr>
          <p:cNvSpPr>
            <a:spLocks noGrp="1"/>
          </p:cNvSpPr>
          <p:nvPr>
            <p:ph type="dt" sz="half" idx="10"/>
          </p:nvPr>
        </p:nvSpPr>
        <p:spPr/>
        <p:txBody>
          <a:bodyPr/>
          <a:lstStyle>
            <a:lvl1pPr>
              <a:defRPr/>
            </a:lvl1pPr>
          </a:lstStyle>
          <a:p>
            <a:pPr>
              <a:defRPr/>
            </a:pPr>
            <a:fld id="{0108839F-90F2-4140-86DB-517E1FC45B19}" type="datetimeFigureOut">
              <a:rPr lang="en-US"/>
              <a:pPr>
                <a:defRPr/>
              </a:pPr>
              <a:t>12/3/2022</a:t>
            </a:fld>
            <a:endParaRPr lang="en-US"/>
          </a:p>
        </p:txBody>
      </p:sp>
      <p:sp>
        <p:nvSpPr>
          <p:cNvPr id="6" name="Segnaposto piè di pagina 4">
            <a:extLst>
              <a:ext uri="{FF2B5EF4-FFF2-40B4-BE49-F238E27FC236}">
                <a16:creationId xmlns:a16="http://schemas.microsoft.com/office/drawing/2014/main" id="{42E48083-985C-3C3A-152D-7F26B0B7DE13}"/>
              </a:ext>
            </a:extLst>
          </p:cNvPr>
          <p:cNvSpPr>
            <a:spLocks noGrp="1"/>
          </p:cNvSpPr>
          <p:nvPr>
            <p:ph type="ftr" sz="quarter" idx="11"/>
          </p:nvPr>
        </p:nvSpPr>
        <p:spPr/>
        <p:txBody>
          <a:bodyPr/>
          <a:lstStyle>
            <a:lvl1pPr>
              <a:defRPr/>
            </a:lvl1pPr>
          </a:lstStyle>
          <a:p>
            <a:pPr>
              <a:defRPr/>
            </a:pPr>
            <a:endParaRPr lang="en-US"/>
          </a:p>
        </p:txBody>
      </p:sp>
      <p:sp>
        <p:nvSpPr>
          <p:cNvPr id="7" name="Segnaposto numero diapositiva 5">
            <a:extLst>
              <a:ext uri="{FF2B5EF4-FFF2-40B4-BE49-F238E27FC236}">
                <a16:creationId xmlns:a16="http://schemas.microsoft.com/office/drawing/2014/main" id="{B8F68F26-6512-C3C4-756C-DE53B791C8E6}"/>
              </a:ext>
            </a:extLst>
          </p:cNvPr>
          <p:cNvSpPr>
            <a:spLocks noGrp="1"/>
          </p:cNvSpPr>
          <p:nvPr>
            <p:ph type="sldNum" sz="quarter" idx="12"/>
          </p:nvPr>
        </p:nvSpPr>
        <p:spPr/>
        <p:txBody>
          <a:bodyPr/>
          <a:lstStyle>
            <a:lvl1pPr>
              <a:defRPr/>
            </a:lvl1pPr>
          </a:lstStyle>
          <a:p>
            <a:pPr>
              <a:defRPr/>
            </a:pPr>
            <a:fld id="{50F81458-D1FD-4A5A-B43E-9E2C5E8EDB4E}" type="slidenum">
              <a:rPr lang="en-US"/>
              <a:pPr>
                <a:defRPr/>
              </a:pPr>
              <a:t>‹N›</a:t>
            </a:fld>
            <a:endParaRPr lang="en-US"/>
          </a:p>
        </p:txBody>
      </p:sp>
    </p:spTree>
    <p:extLst>
      <p:ext uri="{BB962C8B-B14F-4D97-AF65-F5344CB8AC3E}">
        <p14:creationId xmlns:p14="http://schemas.microsoft.com/office/powerpoint/2010/main" val="57811664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29841" y="365127"/>
            <a:ext cx="7886700" cy="1325563"/>
          </a:xfrm>
        </p:spPr>
        <p:txBody>
          <a:bodyPr/>
          <a:lstStyle/>
          <a:p>
            <a:r>
              <a:rPr lang="it-IT"/>
              <a:t>Fare clic per modificare lo stile del titolo dello schema</a:t>
            </a:r>
            <a:endParaRPr lang="en-US"/>
          </a:p>
        </p:txBody>
      </p:sp>
      <p:sp>
        <p:nvSpPr>
          <p:cNvPr id="3" name="Segnaposto testo 2"/>
          <p:cNvSpPr>
            <a:spLocks noGrp="1"/>
          </p:cNvSpPr>
          <p:nvPr>
            <p:ph type="body" idx="1"/>
          </p:nvPr>
        </p:nvSpPr>
        <p:spPr>
          <a:xfrm>
            <a:off x="629842" y="1681163"/>
            <a:ext cx="3868340" cy="823912"/>
          </a:xfrm>
        </p:spPr>
        <p:txBody>
          <a:bodyPr anchor="b"/>
          <a:lstStyle>
            <a:lvl1pPr marL="0" indent="0">
              <a:buNone/>
              <a:defRPr sz="1800" b="1"/>
            </a:lvl1pPr>
            <a:lvl2pPr marL="342924" indent="0">
              <a:buNone/>
              <a:defRPr sz="1500" b="1"/>
            </a:lvl2pPr>
            <a:lvl3pPr marL="685849" indent="0">
              <a:buNone/>
              <a:defRPr sz="1350" b="1"/>
            </a:lvl3pPr>
            <a:lvl4pPr marL="1028774" indent="0">
              <a:buNone/>
              <a:defRPr sz="1200" b="1"/>
            </a:lvl4pPr>
            <a:lvl5pPr marL="1371698" indent="0">
              <a:buNone/>
              <a:defRPr sz="1200" b="1"/>
            </a:lvl5pPr>
            <a:lvl6pPr marL="1714623" indent="0">
              <a:buNone/>
              <a:defRPr sz="1200" b="1"/>
            </a:lvl6pPr>
            <a:lvl7pPr marL="2057547" indent="0">
              <a:buNone/>
              <a:defRPr sz="1200" b="1"/>
            </a:lvl7pPr>
            <a:lvl8pPr marL="2400473" indent="0">
              <a:buNone/>
              <a:defRPr sz="1200" b="1"/>
            </a:lvl8pPr>
            <a:lvl9pPr marL="2743397" indent="0">
              <a:buNone/>
              <a:defRPr sz="1200" b="1"/>
            </a:lvl9pPr>
          </a:lstStyle>
          <a:p>
            <a:pPr lvl="0"/>
            <a:r>
              <a:rPr lang="it-IT"/>
              <a:t>Fare clic per modificare gli stili del testo dello schema</a:t>
            </a:r>
          </a:p>
        </p:txBody>
      </p:sp>
      <p:sp>
        <p:nvSpPr>
          <p:cNvPr id="4" name="Segnaposto contenuto 3"/>
          <p:cNvSpPr>
            <a:spLocks noGrp="1"/>
          </p:cNvSpPr>
          <p:nvPr>
            <p:ph sz="half" idx="2"/>
          </p:nvPr>
        </p:nvSpPr>
        <p:spPr>
          <a:xfrm>
            <a:off x="629842" y="2505075"/>
            <a:ext cx="3868340"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4629151" y="1681163"/>
            <a:ext cx="3887391" cy="823912"/>
          </a:xfrm>
        </p:spPr>
        <p:txBody>
          <a:bodyPr anchor="b"/>
          <a:lstStyle>
            <a:lvl1pPr marL="0" indent="0">
              <a:buNone/>
              <a:defRPr sz="1800" b="1"/>
            </a:lvl1pPr>
            <a:lvl2pPr marL="342924" indent="0">
              <a:buNone/>
              <a:defRPr sz="1500" b="1"/>
            </a:lvl2pPr>
            <a:lvl3pPr marL="685849" indent="0">
              <a:buNone/>
              <a:defRPr sz="1350" b="1"/>
            </a:lvl3pPr>
            <a:lvl4pPr marL="1028774" indent="0">
              <a:buNone/>
              <a:defRPr sz="1200" b="1"/>
            </a:lvl4pPr>
            <a:lvl5pPr marL="1371698" indent="0">
              <a:buNone/>
              <a:defRPr sz="1200" b="1"/>
            </a:lvl5pPr>
            <a:lvl6pPr marL="1714623" indent="0">
              <a:buNone/>
              <a:defRPr sz="1200" b="1"/>
            </a:lvl6pPr>
            <a:lvl7pPr marL="2057547" indent="0">
              <a:buNone/>
              <a:defRPr sz="1200" b="1"/>
            </a:lvl7pPr>
            <a:lvl8pPr marL="2400473" indent="0">
              <a:buNone/>
              <a:defRPr sz="1200" b="1"/>
            </a:lvl8pPr>
            <a:lvl9pPr marL="2743397" indent="0">
              <a:buNone/>
              <a:defRPr sz="1200" b="1"/>
            </a:lvl9pPr>
          </a:lstStyle>
          <a:p>
            <a:pPr lvl="0"/>
            <a:r>
              <a:rPr lang="it-IT"/>
              <a:t>Fare clic per modificare gli stili del testo dello schema</a:t>
            </a:r>
          </a:p>
        </p:txBody>
      </p:sp>
      <p:sp>
        <p:nvSpPr>
          <p:cNvPr id="6" name="Segnaposto contenuto 5"/>
          <p:cNvSpPr>
            <a:spLocks noGrp="1"/>
          </p:cNvSpPr>
          <p:nvPr>
            <p:ph sz="quarter" idx="4"/>
          </p:nvPr>
        </p:nvSpPr>
        <p:spPr>
          <a:xfrm>
            <a:off x="4629151" y="2505075"/>
            <a:ext cx="3887391"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3">
            <a:extLst>
              <a:ext uri="{FF2B5EF4-FFF2-40B4-BE49-F238E27FC236}">
                <a16:creationId xmlns:a16="http://schemas.microsoft.com/office/drawing/2014/main" id="{33E0BC41-275F-6B72-9648-09AEE1CAF630}"/>
              </a:ext>
            </a:extLst>
          </p:cNvPr>
          <p:cNvSpPr>
            <a:spLocks noGrp="1"/>
          </p:cNvSpPr>
          <p:nvPr>
            <p:ph type="dt" sz="half" idx="10"/>
          </p:nvPr>
        </p:nvSpPr>
        <p:spPr/>
        <p:txBody>
          <a:bodyPr/>
          <a:lstStyle>
            <a:lvl1pPr>
              <a:defRPr/>
            </a:lvl1pPr>
          </a:lstStyle>
          <a:p>
            <a:pPr>
              <a:defRPr/>
            </a:pPr>
            <a:fld id="{9C8C833C-086A-4ABF-9B79-6BA9410940E5}" type="datetimeFigureOut">
              <a:rPr lang="en-US"/>
              <a:pPr>
                <a:defRPr/>
              </a:pPr>
              <a:t>12/3/2022</a:t>
            </a:fld>
            <a:endParaRPr lang="en-US"/>
          </a:p>
        </p:txBody>
      </p:sp>
      <p:sp>
        <p:nvSpPr>
          <p:cNvPr id="8" name="Segnaposto piè di pagina 4">
            <a:extLst>
              <a:ext uri="{FF2B5EF4-FFF2-40B4-BE49-F238E27FC236}">
                <a16:creationId xmlns:a16="http://schemas.microsoft.com/office/drawing/2014/main" id="{E4A70ABD-3167-0EC9-E44A-0C9479390FF9}"/>
              </a:ext>
            </a:extLst>
          </p:cNvPr>
          <p:cNvSpPr>
            <a:spLocks noGrp="1"/>
          </p:cNvSpPr>
          <p:nvPr>
            <p:ph type="ftr" sz="quarter" idx="11"/>
          </p:nvPr>
        </p:nvSpPr>
        <p:spPr/>
        <p:txBody>
          <a:bodyPr/>
          <a:lstStyle>
            <a:lvl1pPr>
              <a:defRPr/>
            </a:lvl1pPr>
          </a:lstStyle>
          <a:p>
            <a:pPr>
              <a:defRPr/>
            </a:pPr>
            <a:endParaRPr lang="en-US"/>
          </a:p>
        </p:txBody>
      </p:sp>
      <p:sp>
        <p:nvSpPr>
          <p:cNvPr id="9" name="Segnaposto numero diapositiva 5">
            <a:extLst>
              <a:ext uri="{FF2B5EF4-FFF2-40B4-BE49-F238E27FC236}">
                <a16:creationId xmlns:a16="http://schemas.microsoft.com/office/drawing/2014/main" id="{155E52AD-590C-4CAB-3474-38A006FD1D26}"/>
              </a:ext>
            </a:extLst>
          </p:cNvPr>
          <p:cNvSpPr>
            <a:spLocks noGrp="1"/>
          </p:cNvSpPr>
          <p:nvPr>
            <p:ph type="sldNum" sz="quarter" idx="12"/>
          </p:nvPr>
        </p:nvSpPr>
        <p:spPr/>
        <p:txBody>
          <a:bodyPr/>
          <a:lstStyle>
            <a:lvl1pPr>
              <a:defRPr/>
            </a:lvl1pPr>
          </a:lstStyle>
          <a:p>
            <a:pPr>
              <a:defRPr/>
            </a:pPr>
            <a:fld id="{851B40BB-0E44-411B-840B-BA1BED55DB9D}" type="slidenum">
              <a:rPr lang="en-US"/>
              <a:pPr>
                <a:defRPr/>
              </a:pPr>
              <a:t>‹N›</a:t>
            </a:fld>
            <a:endParaRPr lang="en-US"/>
          </a:p>
        </p:txBody>
      </p:sp>
    </p:spTree>
    <p:extLst>
      <p:ext uri="{BB962C8B-B14F-4D97-AF65-F5344CB8AC3E}">
        <p14:creationId xmlns:p14="http://schemas.microsoft.com/office/powerpoint/2010/main" val="297697573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en-US"/>
          </a:p>
        </p:txBody>
      </p:sp>
      <p:sp>
        <p:nvSpPr>
          <p:cNvPr id="3" name="Segnaposto data 3">
            <a:extLst>
              <a:ext uri="{FF2B5EF4-FFF2-40B4-BE49-F238E27FC236}">
                <a16:creationId xmlns:a16="http://schemas.microsoft.com/office/drawing/2014/main" id="{B3B2F3A6-1CA6-29F5-4EE5-2656CF64E20F}"/>
              </a:ext>
            </a:extLst>
          </p:cNvPr>
          <p:cNvSpPr>
            <a:spLocks noGrp="1"/>
          </p:cNvSpPr>
          <p:nvPr>
            <p:ph type="dt" sz="half" idx="10"/>
          </p:nvPr>
        </p:nvSpPr>
        <p:spPr/>
        <p:txBody>
          <a:bodyPr/>
          <a:lstStyle>
            <a:lvl1pPr>
              <a:defRPr/>
            </a:lvl1pPr>
          </a:lstStyle>
          <a:p>
            <a:pPr>
              <a:defRPr/>
            </a:pPr>
            <a:fld id="{4FDA1DF6-26EE-4D3D-B2A7-6D6392C3F27F}" type="datetimeFigureOut">
              <a:rPr lang="en-US"/>
              <a:pPr>
                <a:defRPr/>
              </a:pPr>
              <a:t>12/3/2022</a:t>
            </a:fld>
            <a:endParaRPr lang="en-US"/>
          </a:p>
        </p:txBody>
      </p:sp>
      <p:sp>
        <p:nvSpPr>
          <p:cNvPr id="4" name="Segnaposto piè di pagina 4">
            <a:extLst>
              <a:ext uri="{FF2B5EF4-FFF2-40B4-BE49-F238E27FC236}">
                <a16:creationId xmlns:a16="http://schemas.microsoft.com/office/drawing/2014/main" id="{32A79C8C-D9F5-2A2A-E4EA-D58FD235F9C4}"/>
              </a:ext>
            </a:extLst>
          </p:cNvPr>
          <p:cNvSpPr>
            <a:spLocks noGrp="1"/>
          </p:cNvSpPr>
          <p:nvPr>
            <p:ph type="ftr" sz="quarter" idx="11"/>
          </p:nvPr>
        </p:nvSpPr>
        <p:spPr/>
        <p:txBody>
          <a:bodyPr/>
          <a:lstStyle>
            <a:lvl1pPr>
              <a:defRPr/>
            </a:lvl1pPr>
          </a:lstStyle>
          <a:p>
            <a:pPr>
              <a:defRPr/>
            </a:pPr>
            <a:endParaRPr lang="en-US"/>
          </a:p>
        </p:txBody>
      </p:sp>
      <p:sp>
        <p:nvSpPr>
          <p:cNvPr id="5" name="Segnaposto numero diapositiva 5">
            <a:extLst>
              <a:ext uri="{FF2B5EF4-FFF2-40B4-BE49-F238E27FC236}">
                <a16:creationId xmlns:a16="http://schemas.microsoft.com/office/drawing/2014/main" id="{48AE259A-A7FE-E3C8-117E-3CB8D2392C05}"/>
              </a:ext>
            </a:extLst>
          </p:cNvPr>
          <p:cNvSpPr>
            <a:spLocks noGrp="1"/>
          </p:cNvSpPr>
          <p:nvPr>
            <p:ph type="sldNum" sz="quarter" idx="12"/>
          </p:nvPr>
        </p:nvSpPr>
        <p:spPr/>
        <p:txBody>
          <a:bodyPr/>
          <a:lstStyle>
            <a:lvl1pPr>
              <a:defRPr/>
            </a:lvl1pPr>
          </a:lstStyle>
          <a:p>
            <a:pPr>
              <a:defRPr/>
            </a:pPr>
            <a:fld id="{E893DEF0-F5B5-459B-B582-CCF7FEB02D22}" type="slidenum">
              <a:rPr lang="en-US"/>
              <a:pPr>
                <a:defRPr/>
              </a:pPr>
              <a:t>‹N›</a:t>
            </a:fld>
            <a:endParaRPr lang="en-US"/>
          </a:p>
        </p:txBody>
      </p:sp>
    </p:spTree>
    <p:extLst>
      <p:ext uri="{BB962C8B-B14F-4D97-AF65-F5344CB8AC3E}">
        <p14:creationId xmlns:p14="http://schemas.microsoft.com/office/powerpoint/2010/main" val="134372778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0486E2DB-6B87-883E-51EE-5E5C2583FB23}"/>
              </a:ext>
            </a:extLst>
          </p:cNvPr>
          <p:cNvSpPr>
            <a:spLocks noGrp="1"/>
          </p:cNvSpPr>
          <p:nvPr>
            <p:ph type="dt" sz="half" idx="10"/>
          </p:nvPr>
        </p:nvSpPr>
        <p:spPr/>
        <p:txBody>
          <a:bodyPr/>
          <a:lstStyle>
            <a:lvl1pPr>
              <a:defRPr/>
            </a:lvl1pPr>
          </a:lstStyle>
          <a:p>
            <a:pPr>
              <a:defRPr/>
            </a:pPr>
            <a:fld id="{7E8DE8CE-5E4E-438F-BD01-60D857DE7184}" type="datetimeFigureOut">
              <a:rPr lang="en-US"/>
              <a:pPr>
                <a:defRPr/>
              </a:pPr>
              <a:t>12/3/2022</a:t>
            </a:fld>
            <a:endParaRPr lang="en-US"/>
          </a:p>
        </p:txBody>
      </p:sp>
      <p:sp>
        <p:nvSpPr>
          <p:cNvPr id="3" name="Segnaposto piè di pagina 4">
            <a:extLst>
              <a:ext uri="{FF2B5EF4-FFF2-40B4-BE49-F238E27FC236}">
                <a16:creationId xmlns:a16="http://schemas.microsoft.com/office/drawing/2014/main" id="{CF062644-958B-0F60-ADC7-F3A49E03C534}"/>
              </a:ext>
            </a:extLst>
          </p:cNvPr>
          <p:cNvSpPr>
            <a:spLocks noGrp="1"/>
          </p:cNvSpPr>
          <p:nvPr>
            <p:ph type="ftr" sz="quarter" idx="11"/>
          </p:nvPr>
        </p:nvSpPr>
        <p:spPr/>
        <p:txBody>
          <a:bodyPr/>
          <a:lstStyle>
            <a:lvl1pPr>
              <a:defRPr/>
            </a:lvl1pPr>
          </a:lstStyle>
          <a:p>
            <a:pPr>
              <a:defRPr/>
            </a:pPr>
            <a:endParaRPr lang="en-US"/>
          </a:p>
        </p:txBody>
      </p:sp>
      <p:sp>
        <p:nvSpPr>
          <p:cNvPr id="4" name="Segnaposto numero diapositiva 5">
            <a:extLst>
              <a:ext uri="{FF2B5EF4-FFF2-40B4-BE49-F238E27FC236}">
                <a16:creationId xmlns:a16="http://schemas.microsoft.com/office/drawing/2014/main" id="{A01F495C-D20C-D66D-585B-A560CDC841B2}"/>
              </a:ext>
            </a:extLst>
          </p:cNvPr>
          <p:cNvSpPr>
            <a:spLocks noGrp="1"/>
          </p:cNvSpPr>
          <p:nvPr>
            <p:ph type="sldNum" sz="quarter" idx="12"/>
          </p:nvPr>
        </p:nvSpPr>
        <p:spPr/>
        <p:txBody>
          <a:bodyPr/>
          <a:lstStyle>
            <a:lvl1pPr>
              <a:defRPr/>
            </a:lvl1pPr>
          </a:lstStyle>
          <a:p>
            <a:pPr>
              <a:defRPr/>
            </a:pPr>
            <a:fld id="{42DAF957-2FE5-42EB-93EE-707E2F2A449B}" type="slidenum">
              <a:rPr lang="en-US"/>
              <a:pPr>
                <a:defRPr/>
              </a:pPr>
              <a:t>‹N›</a:t>
            </a:fld>
            <a:endParaRPr lang="en-US"/>
          </a:p>
        </p:txBody>
      </p:sp>
    </p:spTree>
    <p:extLst>
      <p:ext uri="{BB962C8B-B14F-4D97-AF65-F5344CB8AC3E}">
        <p14:creationId xmlns:p14="http://schemas.microsoft.com/office/powerpoint/2010/main" val="38965272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3048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5720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232701264"/>
      </p:ext>
    </p:extLst>
  </p:cSld>
  <p:clrMapOvr>
    <a:masterClrMapping/>
  </p:clrMapOvr>
  <p:transition>
    <p:wipe dir="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2" y="457200"/>
            <a:ext cx="2949178" cy="1600200"/>
          </a:xfrm>
        </p:spPr>
        <p:txBody>
          <a:bodyPr anchor="b"/>
          <a:lstStyle>
            <a:lvl1pPr>
              <a:defRPr sz="2400"/>
            </a:lvl1pPr>
          </a:lstStyle>
          <a:p>
            <a:r>
              <a:rPr lang="it-IT"/>
              <a:t>Fare clic per modificare lo stile del titolo dello schema</a:t>
            </a:r>
            <a:endParaRPr lang="en-US"/>
          </a:p>
        </p:txBody>
      </p:sp>
      <p:sp>
        <p:nvSpPr>
          <p:cNvPr id="3" name="Segnaposto contenuto 2"/>
          <p:cNvSpPr>
            <a:spLocks noGrp="1"/>
          </p:cNvSpPr>
          <p:nvPr>
            <p:ph idx="1"/>
          </p:nvPr>
        </p:nvSpPr>
        <p:spPr>
          <a:xfrm>
            <a:off x="3887391" y="987427"/>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629842" y="2057400"/>
            <a:ext cx="2949178" cy="3811588"/>
          </a:xfrm>
        </p:spPr>
        <p:txBody>
          <a:bodyPr/>
          <a:lstStyle>
            <a:lvl1pPr marL="0" indent="0">
              <a:buNone/>
              <a:defRPr sz="1200"/>
            </a:lvl1pPr>
            <a:lvl2pPr marL="342924" indent="0">
              <a:buNone/>
              <a:defRPr sz="1050"/>
            </a:lvl2pPr>
            <a:lvl3pPr marL="685849" indent="0">
              <a:buNone/>
              <a:defRPr sz="900"/>
            </a:lvl3pPr>
            <a:lvl4pPr marL="1028774" indent="0">
              <a:buNone/>
              <a:defRPr sz="750"/>
            </a:lvl4pPr>
            <a:lvl5pPr marL="1371698" indent="0">
              <a:buNone/>
              <a:defRPr sz="750"/>
            </a:lvl5pPr>
            <a:lvl6pPr marL="1714623" indent="0">
              <a:buNone/>
              <a:defRPr sz="750"/>
            </a:lvl6pPr>
            <a:lvl7pPr marL="2057547" indent="0">
              <a:buNone/>
              <a:defRPr sz="750"/>
            </a:lvl7pPr>
            <a:lvl8pPr marL="2400473" indent="0">
              <a:buNone/>
              <a:defRPr sz="750"/>
            </a:lvl8pPr>
            <a:lvl9pPr marL="2743397" indent="0">
              <a:buNone/>
              <a:defRPr sz="75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63C89C59-243B-A918-27CB-B08581DE0EF2}"/>
              </a:ext>
            </a:extLst>
          </p:cNvPr>
          <p:cNvSpPr>
            <a:spLocks noGrp="1"/>
          </p:cNvSpPr>
          <p:nvPr>
            <p:ph type="dt" sz="half" idx="10"/>
          </p:nvPr>
        </p:nvSpPr>
        <p:spPr/>
        <p:txBody>
          <a:bodyPr/>
          <a:lstStyle>
            <a:lvl1pPr>
              <a:defRPr/>
            </a:lvl1pPr>
          </a:lstStyle>
          <a:p>
            <a:pPr>
              <a:defRPr/>
            </a:pPr>
            <a:fld id="{F29BAA29-0738-452E-80B7-0139514D7E28}" type="datetimeFigureOut">
              <a:rPr lang="en-US"/>
              <a:pPr>
                <a:defRPr/>
              </a:pPr>
              <a:t>12/3/2022</a:t>
            </a:fld>
            <a:endParaRPr lang="en-US"/>
          </a:p>
        </p:txBody>
      </p:sp>
      <p:sp>
        <p:nvSpPr>
          <p:cNvPr id="6" name="Segnaposto piè di pagina 4">
            <a:extLst>
              <a:ext uri="{FF2B5EF4-FFF2-40B4-BE49-F238E27FC236}">
                <a16:creationId xmlns:a16="http://schemas.microsoft.com/office/drawing/2014/main" id="{0B6A82B8-4043-4966-FD73-F4CFA56D3636}"/>
              </a:ext>
            </a:extLst>
          </p:cNvPr>
          <p:cNvSpPr>
            <a:spLocks noGrp="1"/>
          </p:cNvSpPr>
          <p:nvPr>
            <p:ph type="ftr" sz="quarter" idx="11"/>
          </p:nvPr>
        </p:nvSpPr>
        <p:spPr/>
        <p:txBody>
          <a:bodyPr/>
          <a:lstStyle>
            <a:lvl1pPr>
              <a:defRPr/>
            </a:lvl1pPr>
          </a:lstStyle>
          <a:p>
            <a:pPr>
              <a:defRPr/>
            </a:pPr>
            <a:endParaRPr lang="en-US"/>
          </a:p>
        </p:txBody>
      </p:sp>
      <p:sp>
        <p:nvSpPr>
          <p:cNvPr id="7" name="Segnaposto numero diapositiva 5">
            <a:extLst>
              <a:ext uri="{FF2B5EF4-FFF2-40B4-BE49-F238E27FC236}">
                <a16:creationId xmlns:a16="http://schemas.microsoft.com/office/drawing/2014/main" id="{962C05E7-6BA4-DC05-BA33-AC260386403E}"/>
              </a:ext>
            </a:extLst>
          </p:cNvPr>
          <p:cNvSpPr>
            <a:spLocks noGrp="1"/>
          </p:cNvSpPr>
          <p:nvPr>
            <p:ph type="sldNum" sz="quarter" idx="12"/>
          </p:nvPr>
        </p:nvSpPr>
        <p:spPr/>
        <p:txBody>
          <a:bodyPr/>
          <a:lstStyle>
            <a:lvl1pPr>
              <a:defRPr/>
            </a:lvl1pPr>
          </a:lstStyle>
          <a:p>
            <a:pPr>
              <a:defRPr/>
            </a:pPr>
            <a:fld id="{0542F27D-2E20-4904-A667-DE36365D824E}" type="slidenum">
              <a:rPr lang="en-US"/>
              <a:pPr>
                <a:defRPr/>
              </a:pPr>
              <a:t>‹N›</a:t>
            </a:fld>
            <a:endParaRPr lang="en-US"/>
          </a:p>
        </p:txBody>
      </p:sp>
    </p:spTree>
    <p:extLst>
      <p:ext uri="{BB962C8B-B14F-4D97-AF65-F5344CB8AC3E}">
        <p14:creationId xmlns:p14="http://schemas.microsoft.com/office/powerpoint/2010/main" val="17369149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29842" y="457200"/>
            <a:ext cx="2949178" cy="1600200"/>
          </a:xfrm>
        </p:spPr>
        <p:txBody>
          <a:bodyPr anchor="b"/>
          <a:lstStyle>
            <a:lvl1pPr>
              <a:defRPr sz="2400"/>
            </a:lvl1pPr>
          </a:lstStyle>
          <a:p>
            <a:r>
              <a:rPr lang="it-IT"/>
              <a:t>Fare clic per modificare lo stile del titolo dello schema</a:t>
            </a:r>
            <a:endParaRPr lang="en-US"/>
          </a:p>
        </p:txBody>
      </p:sp>
      <p:sp>
        <p:nvSpPr>
          <p:cNvPr id="3" name="Segnaposto immagine 2"/>
          <p:cNvSpPr>
            <a:spLocks noGrp="1"/>
          </p:cNvSpPr>
          <p:nvPr>
            <p:ph type="pic" idx="1"/>
          </p:nvPr>
        </p:nvSpPr>
        <p:spPr>
          <a:xfrm>
            <a:off x="3887391" y="987427"/>
            <a:ext cx="4629150" cy="4873625"/>
          </a:xfrm>
        </p:spPr>
        <p:txBody>
          <a:bodyPr rtlCol="0">
            <a:normAutofit/>
          </a:bodyPr>
          <a:lstStyle>
            <a:lvl1pPr marL="0" indent="0">
              <a:buNone/>
              <a:defRPr sz="2400"/>
            </a:lvl1pPr>
            <a:lvl2pPr marL="342924" indent="0">
              <a:buNone/>
              <a:defRPr sz="2100"/>
            </a:lvl2pPr>
            <a:lvl3pPr marL="685849" indent="0">
              <a:buNone/>
              <a:defRPr sz="1800"/>
            </a:lvl3pPr>
            <a:lvl4pPr marL="1028774" indent="0">
              <a:buNone/>
              <a:defRPr sz="1500"/>
            </a:lvl4pPr>
            <a:lvl5pPr marL="1371698" indent="0">
              <a:buNone/>
              <a:defRPr sz="1500"/>
            </a:lvl5pPr>
            <a:lvl6pPr marL="1714623" indent="0">
              <a:buNone/>
              <a:defRPr sz="1500"/>
            </a:lvl6pPr>
            <a:lvl7pPr marL="2057547" indent="0">
              <a:buNone/>
              <a:defRPr sz="1500"/>
            </a:lvl7pPr>
            <a:lvl8pPr marL="2400473" indent="0">
              <a:buNone/>
              <a:defRPr sz="1500"/>
            </a:lvl8pPr>
            <a:lvl9pPr marL="2743397" indent="0">
              <a:buNone/>
              <a:defRPr sz="1500"/>
            </a:lvl9pPr>
          </a:lstStyle>
          <a:p>
            <a:pPr lvl="0"/>
            <a:r>
              <a:rPr lang="it-IT" noProof="0"/>
              <a:t>Fare clic sull'icona per inserire un'immagine</a:t>
            </a:r>
            <a:endParaRPr lang="en-US" noProof="0"/>
          </a:p>
        </p:txBody>
      </p:sp>
      <p:sp>
        <p:nvSpPr>
          <p:cNvPr id="4" name="Segnaposto testo 3"/>
          <p:cNvSpPr>
            <a:spLocks noGrp="1"/>
          </p:cNvSpPr>
          <p:nvPr>
            <p:ph type="body" sz="half" idx="2"/>
          </p:nvPr>
        </p:nvSpPr>
        <p:spPr>
          <a:xfrm>
            <a:off x="629842" y="2057400"/>
            <a:ext cx="2949178" cy="3811588"/>
          </a:xfrm>
        </p:spPr>
        <p:txBody>
          <a:bodyPr/>
          <a:lstStyle>
            <a:lvl1pPr marL="0" indent="0">
              <a:buNone/>
              <a:defRPr sz="1200"/>
            </a:lvl1pPr>
            <a:lvl2pPr marL="342924" indent="0">
              <a:buNone/>
              <a:defRPr sz="1050"/>
            </a:lvl2pPr>
            <a:lvl3pPr marL="685849" indent="0">
              <a:buNone/>
              <a:defRPr sz="900"/>
            </a:lvl3pPr>
            <a:lvl4pPr marL="1028774" indent="0">
              <a:buNone/>
              <a:defRPr sz="750"/>
            </a:lvl4pPr>
            <a:lvl5pPr marL="1371698" indent="0">
              <a:buNone/>
              <a:defRPr sz="750"/>
            </a:lvl5pPr>
            <a:lvl6pPr marL="1714623" indent="0">
              <a:buNone/>
              <a:defRPr sz="750"/>
            </a:lvl6pPr>
            <a:lvl7pPr marL="2057547" indent="0">
              <a:buNone/>
              <a:defRPr sz="750"/>
            </a:lvl7pPr>
            <a:lvl8pPr marL="2400473" indent="0">
              <a:buNone/>
              <a:defRPr sz="750"/>
            </a:lvl8pPr>
            <a:lvl9pPr marL="2743397" indent="0">
              <a:buNone/>
              <a:defRPr sz="75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A0CC4249-E214-11A9-D7A9-D687870653B7}"/>
              </a:ext>
            </a:extLst>
          </p:cNvPr>
          <p:cNvSpPr>
            <a:spLocks noGrp="1"/>
          </p:cNvSpPr>
          <p:nvPr>
            <p:ph type="dt" sz="half" idx="10"/>
          </p:nvPr>
        </p:nvSpPr>
        <p:spPr/>
        <p:txBody>
          <a:bodyPr/>
          <a:lstStyle>
            <a:lvl1pPr>
              <a:defRPr/>
            </a:lvl1pPr>
          </a:lstStyle>
          <a:p>
            <a:pPr>
              <a:defRPr/>
            </a:pPr>
            <a:fld id="{267A4CE9-EFCA-441E-BA43-C43D8261746C}" type="datetimeFigureOut">
              <a:rPr lang="en-US"/>
              <a:pPr>
                <a:defRPr/>
              </a:pPr>
              <a:t>12/3/2022</a:t>
            </a:fld>
            <a:endParaRPr lang="en-US"/>
          </a:p>
        </p:txBody>
      </p:sp>
      <p:sp>
        <p:nvSpPr>
          <p:cNvPr id="6" name="Segnaposto piè di pagina 4">
            <a:extLst>
              <a:ext uri="{FF2B5EF4-FFF2-40B4-BE49-F238E27FC236}">
                <a16:creationId xmlns:a16="http://schemas.microsoft.com/office/drawing/2014/main" id="{BA3B7514-C2D9-31FE-08AD-6F1C456D0669}"/>
              </a:ext>
            </a:extLst>
          </p:cNvPr>
          <p:cNvSpPr>
            <a:spLocks noGrp="1"/>
          </p:cNvSpPr>
          <p:nvPr>
            <p:ph type="ftr" sz="quarter" idx="11"/>
          </p:nvPr>
        </p:nvSpPr>
        <p:spPr/>
        <p:txBody>
          <a:bodyPr/>
          <a:lstStyle>
            <a:lvl1pPr>
              <a:defRPr/>
            </a:lvl1pPr>
          </a:lstStyle>
          <a:p>
            <a:pPr>
              <a:defRPr/>
            </a:pPr>
            <a:endParaRPr lang="en-US"/>
          </a:p>
        </p:txBody>
      </p:sp>
      <p:sp>
        <p:nvSpPr>
          <p:cNvPr id="7" name="Segnaposto numero diapositiva 5">
            <a:extLst>
              <a:ext uri="{FF2B5EF4-FFF2-40B4-BE49-F238E27FC236}">
                <a16:creationId xmlns:a16="http://schemas.microsoft.com/office/drawing/2014/main" id="{03FE7943-6DBA-62D4-5BE4-86B387E1C250}"/>
              </a:ext>
            </a:extLst>
          </p:cNvPr>
          <p:cNvSpPr>
            <a:spLocks noGrp="1"/>
          </p:cNvSpPr>
          <p:nvPr>
            <p:ph type="sldNum" sz="quarter" idx="12"/>
          </p:nvPr>
        </p:nvSpPr>
        <p:spPr/>
        <p:txBody>
          <a:bodyPr/>
          <a:lstStyle>
            <a:lvl1pPr>
              <a:defRPr/>
            </a:lvl1pPr>
          </a:lstStyle>
          <a:p>
            <a:pPr>
              <a:defRPr/>
            </a:pPr>
            <a:fld id="{9E81474F-7D7F-4C13-AE61-8A303860341E}" type="slidenum">
              <a:rPr lang="en-US"/>
              <a:pPr>
                <a:defRPr/>
              </a:pPr>
              <a:t>‹N›</a:t>
            </a:fld>
            <a:endParaRPr lang="en-US"/>
          </a:p>
        </p:txBody>
      </p:sp>
    </p:spTree>
    <p:extLst>
      <p:ext uri="{BB962C8B-B14F-4D97-AF65-F5344CB8AC3E}">
        <p14:creationId xmlns:p14="http://schemas.microsoft.com/office/powerpoint/2010/main" val="1279782022"/>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 dello schema</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51F5C47A-023F-734C-855F-947A75488A82}"/>
              </a:ext>
            </a:extLst>
          </p:cNvPr>
          <p:cNvSpPr>
            <a:spLocks noGrp="1"/>
          </p:cNvSpPr>
          <p:nvPr>
            <p:ph type="dt" sz="half" idx="10"/>
          </p:nvPr>
        </p:nvSpPr>
        <p:spPr/>
        <p:txBody>
          <a:bodyPr/>
          <a:lstStyle>
            <a:lvl1pPr>
              <a:defRPr/>
            </a:lvl1pPr>
          </a:lstStyle>
          <a:p>
            <a:pPr>
              <a:defRPr/>
            </a:pPr>
            <a:fld id="{BF467811-F663-4085-AF68-C5581B431A1F}" type="datetimeFigureOut">
              <a:rPr lang="en-US"/>
              <a:pPr>
                <a:defRPr/>
              </a:pPr>
              <a:t>12/3/2022</a:t>
            </a:fld>
            <a:endParaRPr lang="en-US"/>
          </a:p>
        </p:txBody>
      </p:sp>
      <p:sp>
        <p:nvSpPr>
          <p:cNvPr id="5" name="Segnaposto piè di pagina 4">
            <a:extLst>
              <a:ext uri="{FF2B5EF4-FFF2-40B4-BE49-F238E27FC236}">
                <a16:creationId xmlns:a16="http://schemas.microsoft.com/office/drawing/2014/main" id="{DA9A2937-C122-33BE-4267-66265AAFF413}"/>
              </a:ext>
            </a:extLst>
          </p:cNvPr>
          <p:cNvSpPr>
            <a:spLocks noGrp="1"/>
          </p:cNvSpPr>
          <p:nvPr>
            <p:ph type="ftr" sz="quarter" idx="11"/>
          </p:nvPr>
        </p:nvSpPr>
        <p:spPr/>
        <p:txBody>
          <a:bodyPr/>
          <a:lstStyle>
            <a:lvl1pPr>
              <a:defRPr/>
            </a:lvl1pPr>
          </a:lstStyle>
          <a:p>
            <a:pPr>
              <a:defRPr/>
            </a:pPr>
            <a:endParaRPr lang="en-US"/>
          </a:p>
        </p:txBody>
      </p:sp>
      <p:sp>
        <p:nvSpPr>
          <p:cNvPr id="6" name="Segnaposto numero diapositiva 5">
            <a:extLst>
              <a:ext uri="{FF2B5EF4-FFF2-40B4-BE49-F238E27FC236}">
                <a16:creationId xmlns:a16="http://schemas.microsoft.com/office/drawing/2014/main" id="{1ED9F6F0-C066-6619-1FED-8B69D9C226E2}"/>
              </a:ext>
            </a:extLst>
          </p:cNvPr>
          <p:cNvSpPr>
            <a:spLocks noGrp="1"/>
          </p:cNvSpPr>
          <p:nvPr>
            <p:ph type="sldNum" sz="quarter" idx="12"/>
          </p:nvPr>
        </p:nvSpPr>
        <p:spPr/>
        <p:txBody>
          <a:bodyPr/>
          <a:lstStyle>
            <a:lvl1pPr>
              <a:defRPr/>
            </a:lvl1pPr>
          </a:lstStyle>
          <a:p>
            <a:pPr>
              <a:defRPr/>
            </a:pPr>
            <a:fld id="{5CC07183-F545-48C9-9B82-B62A1660A308}" type="slidenum">
              <a:rPr lang="en-US"/>
              <a:pPr>
                <a:defRPr/>
              </a:pPr>
              <a:t>‹N›</a:t>
            </a:fld>
            <a:endParaRPr lang="en-US"/>
          </a:p>
        </p:txBody>
      </p:sp>
    </p:spTree>
    <p:extLst>
      <p:ext uri="{BB962C8B-B14F-4D97-AF65-F5344CB8AC3E}">
        <p14:creationId xmlns:p14="http://schemas.microsoft.com/office/powerpoint/2010/main" val="1717347567"/>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43675" y="365125"/>
            <a:ext cx="1971675" cy="5811838"/>
          </a:xfrm>
        </p:spPr>
        <p:txBody>
          <a:bodyPr vert="eaVert"/>
          <a:lstStyle/>
          <a:p>
            <a:r>
              <a:rPr lang="it-IT"/>
              <a:t>Fare clic per modificare lo stile del titolo dello schema</a:t>
            </a:r>
            <a:endParaRPr lang="en-US"/>
          </a:p>
        </p:txBody>
      </p:sp>
      <p:sp>
        <p:nvSpPr>
          <p:cNvPr id="3" name="Segnaposto testo verticale 2"/>
          <p:cNvSpPr>
            <a:spLocks noGrp="1"/>
          </p:cNvSpPr>
          <p:nvPr>
            <p:ph type="body" orient="vert" idx="1"/>
          </p:nvPr>
        </p:nvSpPr>
        <p:spPr>
          <a:xfrm>
            <a:off x="628650" y="365125"/>
            <a:ext cx="5800725"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a:extLst>
              <a:ext uri="{FF2B5EF4-FFF2-40B4-BE49-F238E27FC236}">
                <a16:creationId xmlns:a16="http://schemas.microsoft.com/office/drawing/2014/main" id="{20597FEF-5B1D-20B0-6DA3-98F79993D8AA}"/>
              </a:ext>
            </a:extLst>
          </p:cNvPr>
          <p:cNvSpPr>
            <a:spLocks noGrp="1"/>
          </p:cNvSpPr>
          <p:nvPr>
            <p:ph type="dt" sz="half" idx="10"/>
          </p:nvPr>
        </p:nvSpPr>
        <p:spPr/>
        <p:txBody>
          <a:bodyPr/>
          <a:lstStyle>
            <a:lvl1pPr>
              <a:defRPr/>
            </a:lvl1pPr>
          </a:lstStyle>
          <a:p>
            <a:pPr>
              <a:defRPr/>
            </a:pPr>
            <a:fld id="{466EC3F6-C763-4003-A0A5-45DE0E7301F5}" type="datetimeFigureOut">
              <a:rPr lang="en-US"/>
              <a:pPr>
                <a:defRPr/>
              </a:pPr>
              <a:t>12/3/2022</a:t>
            </a:fld>
            <a:endParaRPr lang="en-US"/>
          </a:p>
        </p:txBody>
      </p:sp>
      <p:sp>
        <p:nvSpPr>
          <p:cNvPr id="5" name="Segnaposto piè di pagina 4">
            <a:extLst>
              <a:ext uri="{FF2B5EF4-FFF2-40B4-BE49-F238E27FC236}">
                <a16:creationId xmlns:a16="http://schemas.microsoft.com/office/drawing/2014/main" id="{331D3698-BE96-0266-E7E8-DF94329783EB}"/>
              </a:ext>
            </a:extLst>
          </p:cNvPr>
          <p:cNvSpPr>
            <a:spLocks noGrp="1"/>
          </p:cNvSpPr>
          <p:nvPr>
            <p:ph type="ftr" sz="quarter" idx="11"/>
          </p:nvPr>
        </p:nvSpPr>
        <p:spPr/>
        <p:txBody>
          <a:bodyPr/>
          <a:lstStyle>
            <a:lvl1pPr>
              <a:defRPr/>
            </a:lvl1pPr>
          </a:lstStyle>
          <a:p>
            <a:pPr>
              <a:defRPr/>
            </a:pPr>
            <a:endParaRPr lang="en-US"/>
          </a:p>
        </p:txBody>
      </p:sp>
      <p:sp>
        <p:nvSpPr>
          <p:cNvPr id="6" name="Segnaposto numero diapositiva 5">
            <a:extLst>
              <a:ext uri="{FF2B5EF4-FFF2-40B4-BE49-F238E27FC236}">
                <a16:creationId xmlns:a16="http://schemas.microsoft.com/office/drawing/2014/main" id="{D5676AE9-5E36-FA65-F2C9-47243C63370A}"/>
              </a:ext>
            </a:extLst>
          </p:cNvPr>
          <p:cNvSpPr>
            <a:spLocks noGrp="1"/>
          </p:cNvSpPr>
          <p:nvPr>
            <p:ph type="sldNum" sz="quarter" idx="12"/>
          </p:nvPr>
        </p:nvSpPr>
        <p:spPr/>
        <p:txBody>
          <a:bodyPr/>
          <a:lstStyle>
            <a:lvl1pPr>
              <a:defRPr/>
            </a:lvl1pPr>
          </a:lstStyle>
          <a:p>
            <a:pPr>
              <a:defRPr/>
            </a:pPr>
            <a:fld id="{BA9ACE74-1864-4642-83F1-0C3595EF4502}" type="slidenum">
              <a:rPr lang="en-US"/>
              <a:pPr>
                <a:defRPr/>
              </a:pPr>
              <a:t>‹N›</a:t>
            </a:fld>
            <a:endParaRPr lang="en-US"/>
          </a:p>
        </p:txBody>
      </p:sp>
    </p:spTree>
    <p:extLst>
      <p:ext uri="{BB962C8B-B14F-4D97-AF65-F5344CB8AC3E}">
        <p14:creationId xmlns:p14="http://schemas.microsoft.com/office/powerpoint/2010/main" val="12467808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532286735"/>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lide Number Placeholder 2">
            <a:extLst>
              <a:ext uri="{FF2B5EF4-FFF2-40B4-BE49-F238E27FC236}">
                <a16:creationId xmlns:a16="http://schemas.microsoft.com/office/drawing/2014/main" id="{F2477DD4-5851-F7DD-30AB-438F28CC952F}"/>
              </a:ext>
            </a:extLst>
          </p:cNvPr>
          <p:cNvSpPr>
            <a:spLocks noGrp="1"/>
          </p:cNvSpPr>
          <p:nvPr>
            <p:ph type="sldNum" sz="quarter" idx="10"/>
          </p:nvPr>
        </p:nvSpPr>
        <p:spPr>
          <a:ln/>
        </p:spPr>
        <p:txBody>
          <a:bodyPr/>
          <a:lstStyle>
            <a:lvl1pPr>
              <a:defRPr/>
            </a:lvl1pPr>
          </a:lstStyle>
          <a:p>
            <a:pPr>
              <a:defRPr/>
            </a:pPr>
            <a:fld id="{E975AC6A-5A98-4680-AB15-6E800DFB94EC}" type="slidenum">
              <a:rPr lang="en-GB" altLang="it-IT"/>
              <a:pPr>
                <a:defRPr/>
              </a:pPr>
              <a:t>‹N›</a:t>
            </a:fld>
            <a:endParaRPr lang="en-GB" altLang="it-IT"/>
          </a:p>
        </p:txBody>
      </p:sp>
    </p:spTree>
    <p:extLst>
      <p:ext uri="{BB962C8B-B14F-4D97-AF65-F5344CB8AC3E}">
        <p14:creationId xmlns:p14="http://schemas.microsoft.com/office/powerpoint/2010/main" val="1636665532"/>
      </p:ext>
    </p:extLst>
  </p:cSld>
  <p:clrMapOvr>
    <a:masterClrMapping/>
  </p:clrMapOvr>
  <p:transition>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356813780"/>
      </p:ext>
    </p:extLst>
  </p:cSld>
  <p:clrMapOvr>
    <a:masterClrMapping/>
  </p:clrMapOvr>
  <p:transition>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045134"/>
      </p:ext>
    </p:extLst>
  </p:cSld>
  <p:clrMapOvr>
    <a:masterClrMapping/>
  </p:clrMapOvr>
  <p:transition>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4" y="273050"/>
            <a:ext cx="3008313" cy="1162050"/>
          </a:xfrm>
        </p:spPr>
        <p:txBody>
          <a:bodyPr/>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2476829846"/>
      </p:ext>
    </p:extLst>
  </p:cSld>
  <p:clrMapOvr>
    <a:masterClrMapping/>
  </p:clrMapOvr>
  <p:transition>
    <p:wipe dir="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188889632"/>
      </p:ext>
    </p:extLst>
  </p:cSld>
  <p:clrMapOvr>
    <a:masterClrMapping/>
  </p:clrMapOvr>
  <p:transition>
    <p:wipe dir="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212283105"/>
      </p:ext>
    </p:extLst>
  </p:cSld>
  <p:clrMapOvr>
    <a:masterClrMapping/>
  </p:clrMapOvr>
  <p:transition>
    <p:wipe dir="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38925" y="152400"/>
            <a:ext cx="2109788" cy="57912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304809" y="152400"/>
            <a:ext cx="6181725" cy="57912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099020491"/>
      </p:ext>
    </p:extLst>
  </p:cSld>
  <p:clrMapOvr>
    <a:masterClrMapping/>
  </p:clrMapOvr>
  <p:transition>
    <p:wipe dir="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45D64B33-C6CA-C43C-4AC1-EBAF4ED0C1E4}"/>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67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9">
            <a:extLst>
              <a:ext uri="{FF2B5EF4-FFF2-40B4-BE49-F238E27FC236}">
                <a16:creationId xmlns:a16="http://schemas.microsoft.com/office/drawing/2014/main" id="{99F6C755-DD44-21A8-2B6E-8B29CF0B4B33}"/>
              </a:ext>
            </a:extLst>
          </p:cNvPr>
          <p:cNvSpPr>
            <a:spLocks/>
          </p:cNvSpPr>
          <p:nvPr userDrawn="1"/>
        </p:nvSpPr>
        <p:spPr bwMode="invGray">
          <a:xfrm>
            <a:off x="0" y="-12700"/>
            <a:ext cx="9163050" cy="317500"/>
          </a:xfrm>
          <a:prstGeom prst="rect">
            <a:avLst/>
          </a:prstGeom>
          <a:solidFill>
            <a:srgbClr val="002B3E"/>
          </a:solidFill>
          <a:ln>
            <a:noFill/>
          </a:ln>
        </p:spPr>
        <p:txBody>
          <a:bodyPr anchor="ctr"/>
          <a:lstStyle>
            <a:lvl1pPr marL="342900" indent="-342900"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60000"/>
              </a:lnSpc>
              <a:buClr>
                <a:srgbClr val="7592A4"/>
              </a:buClr>
              <a:buFont typeface="Arial" panose="020B0604020202020204" pitchFamily="34" charset="0"/>
              <a:buNone/>
              <a:defRPr/>
            </a:pPr>
            <a:endParaRPr lang="it-IT" altLang="it-IT" sz="1400">
              <a:solidFill>
                <a:srgbClr val="000000"/>
              </a:solidFill>
              <a:ea typeface="MS PGothic" panose="020B0600070205080204" pitchFamily="34" charset="-128"/>
            </a:endParaRPr>
          </a:p>
        </p:txBody>
      </p:sp>
      <p:cxnSp>
        <p:nvCxnSpPr>
          <p:cNvPr id="6" name="Straight Connector 16">
            <a:extLst>
              <a:ext uri="{FF2B5EF4-FFF2-40B4-BE49-F238E27FC236}">
                <a16:creationId xmlns:a16="http://schemas.microsoft.com/office/drawing/2014/main" id="{C1E355DA-7E38-B8D5-2F22-0AF5ACE11C44}"/>
              </a:ext>
            </a:extLst>
          </p:cNvPr>
          <p:cNvCxnSpPr/>
          <p:nvPr userDrawn="1"/>
        </p:nvCxnSpPr>
        <p:spPr>
          <a:xfrm>
            <a:off x="0" y="1282700"/>
            <a:ext cx="9158288" cy="1588"/>
          </a:xfrm>
          <a:prstGeom prst="line">
            <a:avLst/>
          </a:prstGeom>
          <a:ln w="25400" cap="flat" cmpd="sng" algn="ctr">
            <a:solidFill>
              <a:srgbClr val="C0504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23850" y="304800"/>
            <a:ext cx="8515350" cy="990600"/>
          </a:xfrm>
          <a:prstGeom prst="rect">
            <a:avLst/>
          </a:prstGeom>
        </p:spPr>
        <p:txBody>
          <a:bodyPr anchor="ctr">
            <a:normAutofit/>
          </a:bodyPr>
          <a:lstStyle>
            <a:lvl1pPr>
              <a:defRPr sz="2800" baseline="0">
                <a:solidFill>
                  <a:schemeClr val="bg1"/>
                </a:solidFill>
              </a:defRPr>
            </a:lvl1pPr>
          </a:lstStyle>
          <a:p>
            <a:r>
              <a:rPr lang="it-IT"/>
              <a:t>Fare clic per modificare lo stile del titolo</a:t>
            </a:r>
            <a:endParaRPr lang="en-US" dirty="0"/>
          </a:p>
        </p:txBody>
      </p:sp>
      <p:sp>
        <p:nvSpPr>
          <p:cNvPr id="4" name="Content Placeholder 3"/>
          <p:cNvSpPr>
            <a:spLocks noGrp="1"/>
          </p:cNvSpPr>
          <p:nvPr>
            <p:ph sz="half" idx="2"/>
          </p:nvPr>
        </p:nvSpPr>
        <p:spPr>
          <a:xfrm>
            <a:off x="323850" y="1587500"/>
            <a:ext cx="8515350" cy="4800600"/>
          </a:xfrm>
          <a:prstGeom prst="rect">
            <a:avLst/>
          </a:prstGeom>
        </p:spPr>
        <p:txBody>
          <a:bodyPr>
            <a:normAutofit/>
          </a:bodyPr>
          <a:lstStyle>
            <a:lvl1pPr marL="228600" indent="-228600">
              <a:lnSpc>
                <a:spcPts val="2800"/>
              </a:lnSpc>
              <a:spcBef>
                <a:spcPts val="800"/>
              </a:spcBef>
              <a:buClr>
                <a:schemeClr val="tx2"/>
              </a:buClr>
              <a:defRPr sz="2400">
                <a:solidFill>
                  <a:srgbClr val="000000"/>
                </a:solidFill>
              </a:defRPr>
            </a:lvl1pPr>
            <a:lvl2pPr marL="400050" indent="-171450">
              <a:lnSpc>
                <a:spcPts val="2800"/>
              </a:lnSpc>
              <a:spcBef>
                <a:spcPts val="800"/>
              </a:spcBef>
              <a:buClr>
                <a:schemeClr val="tx2"/>
              </a:buClr>
              <a:buFont typeface="Arial" pitchFamily="34" charset="0"/>
              <a:buChar char="-"/>
              <a:defRPr sz="2400">
                <a:solidFill>
                  <a:srgbClr val="000000"/>
                </a:solidFill>
              </a:defRPr>
            </a:lvl2pPr>
            <a:lvl3pPr>
              <a:lnSpc>
                <a:spcPts val="2800"/>
              </a:lnSpc>
              <a:spcBef>
                <a:spcPts val="800"/>
              </a:spcBef>
              <a:defRPr sz="16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p:txBody>
      </p:sp>
      <p:sp>
        <p:nvSpPr>
          <p:cNvPr id="9" name="Content Placeholder 4"/>
          <p:cNvSpPr>
            <a:spLocks noGrp="1"/>
          </p:cNvSpPr>
          <p:nvPr>
            <p:ph sz="quarter" idx="13"/>
          </p:nvPr>
        </p:nvSpPr>
        <p:spPr>
          <a:xfrm>
            <a:off x="304801" y="6461760"/>
            <a:ext cx="7382254" cy="320040"/>
          </a:xfrm>
          <a:prstGeom prst="rect">
            <a:avLst/>
          </a:prstGeom>
        </p:spPr>
        <p:txBody>
          <a:bodyPr anchor="ctr"/>
          <a:lstStyle>
            <a:lvl1pPr marL="0" indent="0">
              <a:buNone/>
              <a:defRPr sz="1400" b="1">
                <a:solidFill>
                  <a:srgbClr val="285078"/>
                </a:solidFill>
                <a:latin typeface="Arial"/>
                <a:cs typeface="Arial"/>
              </a:defRPr>
            </a:lvl1pPr>
          </a:lstStyle>
          <a:p>
            <a:pPr lvl="0"/>
            <a:r>
              <a:rPr lang="it-IT"/>
              <a:t>Fare clic per modificare stili del testo dello schema</a:t>
            </a:r>
          </a:p>
        </p:txBody>
      </p:sp>
    </p:spTree>
    <p:extLst>
      <p:ext uri="{BB962C8B-B14F-4D97-AF65-F5344CB8AC3E}">
        <p14:creationId xmlns:p14="http://schemas.microsoft.com/office/powerpoint/2010/main" val="2529312908"/>
      </p:ext>
    </p:extLst>
  </p:cSld>
  <p:clrMapOvr>
    <a:masterClrMapping/>
  </p:clrMapOvr>
  <p:transition spd="slow"/>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2" name="Picture 5" descr="4600 0104 gradnologo">
            <a:extLst>
              <a:ext uri="{FF2B5EF4-FFF2-40B4-BE49-F238E27FC236}">
                <a16:creationId xmlns:a16="http://schemas.microsoft.com/office/drawing/2014/main" id="{BF18B836-A7E6-9EBF-583E-3D37C0D429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8858" b="38857"/>
          <a:stretch>
            <a:fillRect/>
          </a:stretch>
        </p:blipFill>
        <p:spPr bwMode="auto">
          <a:xfrm>
            <a:off x="0" y="3746500"/>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2"/>
          <p:cNvSpPr>
            <a:spLocks noGrp="1" noChangeArrowheads="1"/>
          </p:cNvSpPr>
          <p:nvPr>
            <p:ph type="ctrTitle"/>
          </p:nvPr>
        </p:nvSpPr>
        <p:spPr>
          <a:xfrm>
            <a:off x="685800" y="2130453"/>
            <a:ext cx="7772400" cy="1470025"/>
          </a:xfrm>
        </p:spPr>
        <p:txBody>
          <a:bodyPr/>
          <a:lstStyle>
            <a:lvl1pPr algn="ctr">
              <a:defRPr sz="4400"/>
            </a:lvl1pPr>
          </a:lstStyle>
          <a:p>
            <a:r>
              <a:rPr lang="en-US"/>
              <a:t>Click to edit Master title style</a:t>
            </a:r>
          </a:p>
        </p:txBody>
      </p:sp>
      <p:sp>
        <p:nvSpPr>
          <p:cNvPr id="138244" name="Rectangle 3"/>
          <p:cNvSpPr>
            <a:spLocks noGrp="1" noChangeArrowheads="1"/>
          </p:cNvSpPr>
          <p:nvPr>
            <p:ph type="subTitle" idx="1"/>
          </p:nvPr>
        </p:nvSpPr>
        <p:spPr>
          <a:xfrm>
            <a:off x="1371600" y="3886200"/>
            <a:ext cx="6400800" cy="1752600"/>
          </a:xfrm>
        </p:spPr>
        <p:txBody>
          <a:bodyPr/>
          <a:lstStyle>
            <a:lvl1pPr marL="0" indent="0" algn="ctr">
              <a:buFont typeface="Symbol" pitchFamily="18" charset="2"/>
              <a:buNone/>
              <a:defRPr sz="2800"/>
            </a:lvl1pPr>
          </a:lstStyle>
          <a:p>
            <a:r>
              <a:rPr lang="en-US"/>
              <a:t>Click to edit Master subtitle style</a:t>
            </a:r>
          </a:p>
        </p:txBody>
      </p:sp>
    </p:spTree>
    <p:extLst>
      <p:ext uri="{BB962C8B-B14F-4D97-AF65-F5344CB8AC3E}">
        <p14:creationId xmlns:p14="http://schemas.microsoft.com/office/powerpoint/2010/main" val="1970660972"/>
      </p:ext>
    </p:extLst>
  </p:cSld>
  <p:clrMapOvr>
    <a:masterClrMapping/>
  </p:clrMapOvr>
  <p:transition>
    <p:wipe dir="r"/>
  </p:transition>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814099679"/>
      </p:ext>
    </p:extLst>
  </p:cSld>
  <p:clrMapOvr>
    <a:masterClrMapping/>
  </p:clrMapOvr>
  <p:transition>
    <p:wipe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8"/>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209566156"/>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lide Number Placeholder 2">
            <a:extLst>
              <a:ext uri="{FF2B5EF4-FFF2-40B4-BE49-F238E27FC236}">
                <a16:creationId xmlns:a16="http://schemas.microsoft.com/office/drawing/2014/main" id="{27FDB754-90D7-F8CF-E764-6E31EDDDB080}"/>
              </a:ext>
            </a:extLst>
          </p:cNvPr>
          <p:cNvSpPr>
            <a:spLocks noGrp="1"/>
          </p:cNvSpPr>
          <p:nvPr>
            <p:ph type="sldNum" sz="quarter" idx="10"/>
          </p:nvPr>
        </p:nvSpPr>
        <p:spPr>
          <a:ln/>
        </p:spPr>
        <p:txBody>
          <a:bodyPr/>
          <a:lstStyle>
            <a:lvl1pPr>
              <a:defRPr/>
            </a:lvl1pPr>
          </a:lstStyle>
          <a:p>
            <a:pPr>
              <a:defRPr/>
            </a:pPr>
            <a:fld id="{17EAC3AD-54FA-4BDB-97B1-6DC3DFF3EF07}" type="slidenum">
              <a:rPr lang="en-GB" altLang="it-IT"/>
              <a:pPr>
                <a:defRPr/>
              </a:pPr>
              <a:t>‹N›</a:t>
            </a:fld>
            <a:endParaRPr lang="en-GB" altLang="it-IT"/>
          </a:p>
        </p:txBody>
      </p:sp>
    </p:spTree>
    <p:extLst>
      <p:ext uri="{BB962C8B-B14F-4D97-AF65-F5344CB8AC3E}">
        <p14:creationId xmlns:p14="http://schemas.microsoft.com/office/powerpoint/2010/main" val="2978488807"/>
      </p:ext>
    </p:extLst>
  </p:cSld>
  <p:clrMapOvr>
    <a:masterClrMapping/>
  </p:clrMapOvr>
  <p:transition>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3048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5720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755682569"/>
      </p:ext>
    </p:extLst>
  </p:cSld>
  <p:clrMapOvr>
    <a:masterClrMapping/>
  </p:clrMapOvr>
  <p:transition>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211105962"/>
      </p:ext>
    </p:extLst>
  </p:cSld>
  <p:clrMapOvr>
    <a:masterClrMapping/>
  </p:clrMapOvr>
  <p:transition>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3467488777"/>
      </p:ext>
    </p:extLst>
  </p:cSld>
  <p:clrMapOvr>
    <a:masterClrMapping/>
  </p:clrMapOvr>
  <p:transition>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5245449"/>
      </p:ext>
    </p:extLst>
  </p:cSld>
  <p:clrMapOvr>
    <a:masterClrMapping/>
  </p:clrMapOvr>
  <p:transition>
    <p:wipe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4" y="273050"/>
            <a:ext cx="3008313" cy="1162050"/>
          </a:xfrm>
        </p:spPr>
        <p:txBody>
          <a:bodyPr/>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4284128872"/>
      </p:ext>
    </p:extLst>
  </p:cSld>
  <p:clrMapOvr>
    <a:masterClrMapping/>
  </p:clrMapOvr>
  <p:transition>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2542214301"/>
      </p:ext>
    </p:extLst>
  </p:cSld>
  <p:clrMapOvr>
    <a:masterClrMapping/>
  </p:clrMapOvr>
  <p:transition>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92286475"/>
      </p:ext>
    </p:extLst>
  </p:cSld>
  <p:clrMapOvr>
    <a:masterClrMapping/>
  </p:clrMapOvr>
  <p:transition>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38925" y="152400"/>
            <a:ext cx="2109788" cy="57912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304809" y="152400"/>
            <a:ext cx="6181725" cy="57912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162826186"/>
      </p:ext>
    </p:extLst>
  </p:cSld>
  <p:clrMapOvr>
    <a:masterClrMapping/>
  </p:clrMapOvr>
  <p:transition>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2" name="Picture 5" descr="4600 0104 gradnologo">
            <a:extLst>
              <a:ext uri="{FF2B5EF4-FFF2-40B4-BE49-F238E27FC236}">
                <a16:creationId xmlns:a16="http://schemas.microsoft.com/office/drawing/2014/main" id="{29313486-395E-DCCD-6BE3-B484F45A8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8858" b="38857"/>
          <a:stretch>
            <a:fillRect/>
          </a:stretch>
        </p:blipFill>
        <p:spPr bwMode="auto">
          <a:xfrm>
            <a:off x="0" y="3746500"/>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2"/>
          <p:cNvSpPr>
            <a:spLocks noGrp="1" noChangeArrowheads="1"/>
          </p:cNvSpPr>
          <p:nvPr>
            <p:ph type="ctrTitle"/>
          </p:nvPr>
        </p:nvSpPr>
        <p:spPr>
          <a:xfrm>
            <a:off x="685800" y="2130453"/>
            <a:ext cx="7772400" cy="1470025"/>
          </a:xfrm>
        </p:spPr>
        <p:txBody>
          <a:bodyPr/>
          <a:lstStyle>
            <a:lvl1pPr algn="ctr">
              <a:defRPr sz="4400"/>
            </a:lvl1pPr>
          </a:lstStyle>
          <a:p>
            <a:r>
              <a:rPr lang="en-US"/>
              <a:t>Click to edit Master title style</a:t>
            </a:r>
          </a:p>
        </p:txBody>
      </p:sp>
      <p:sp>
        <p:nvSpPr>
          <p:cNvPr id="138244" name="Rectangle 3"/>
          <p:cNvSpPr>
            <a:spLocks noGrp="1" noChangeArrowheads="1"/>
          </p:cNvSpPr>
          <p:nvPr>
            <p:ph type="subTitle" idx="1"/>
          </p:nvPr>
        </p:nvSpPr>
        <p:spPr>
          <a:xfrm>
            <a:off x="1371600" y="3886200"/>
            <a:ext cx="6400800" cy="1752600"/>
          </a:xfrm>
        </p:spPr>
        <p:txBody>
          <a:bodyPr/>
          <a:lstStyle>
            <a:lvl1pPr marL="0" indent="0" algn="ctr">
              <a:buFont typeface="Symbol" pitchFamily="18" charset="2"/>
              <a:buNone/>
              <a:defRPr sz="2800"/>
            </a:lvl1pPr>
          </a:lstStyle>
          <a:p>
            <a:r>
              <a:rPr lang="en-US"/>
              <a:t>Click to edit Master subtitle style</a:t>
            </a:r>
          </a:p>
        </p:txBody>
      </p:sp>
    </p:spTree>
    <p:extLst>
      <p:ext uri="{BB962C8B-B14F-4D97-AF65-F5344CB8AC3E}">
        <p14:creationId xmlns:p14="http://schemas.microsoft.com/office/powerpoint/2010/main" val="470011865"/>
      </p:ext>
    </p:extLst>
  </p:cSld>
  <p:clrMapOvr>
    <a:masterClrMapping/>
  </p:clrMapOvr>
  <p:transition>
    <p:wipe dir="r"/>
  </p:transition>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536382312"/>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3E7D94B3-51CB-A185-758F-E5B093516626}"/>
              </a:ext>
            </a:extLst>
          </p:cNvPr>
          <p:cNvSpPr>
            <a:spLocks noGrp="1"/>
          </p:cNvSpPr>
          <p:nvPr>
            <p:ph type="sldNum" sz="quarter" idx="10"/>
          </p:nvPr>
        </p:nvSpPr>
        <p:spPr>
          <a:ln/>
        </p:spPr>
        <p:txBody>
          <a:bodyPr/>
          <a:lstStyle>
            <a:lvl1pPr>
              <a:defRPr/>
            </a:lvl1pPr>
          </a:lstStyle>
          <a:p>
            <a:pPr>
              <a:defRPr/>
            </a:pPr>
            <a:fld id="{14284CC3-522E-4D2B-82CB-106770F5F27B}" type="slidenum">
              <a:rPr lang="en-GB" altLang="it-IT"/>
              <a:pPr>
                <a:defRPr/>
              </a:pPr>
              <a:t>‹N›</a:t>
            </a:fld>
            <a:endParaRPr lang="en-GB" altLang="it-IT"/>
          </a:p>
        </p:txBody>
      </p:sp>
    </p:spTree>
    <p:extLst>
      <p:ext uri="{BB962C8B-B14F-4D97-AF65-F5344CB8AC3E}">
        <p14:creationId xmlns:p14="http://schemas.microsoft.com/office/powerpoint/2010/main" val="980512980"/>
      </p:ext>
    </p:extLst>
  </p:cSld>
  <p:clrMapOvr>
    <a:masterClrMapping/>
  </p:clrMapOvr>
  <p:transition>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28"/>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2664499985"/>
      </p:ext>
    </p:extLst>
  </p:cSld>
  <p:clrMapOvr>
    <a:masterClrMapping/>
  </p:clrMapOvr>
  <p:transition>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3048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5720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367275322"/>
      </p:ext>
    </p:extLst>
  </p:cSld>
  <p:clrMapOvr>
    <a:masterClrMapping/>
  </p:clrMapOvr>
  <p:transition>
    <p:wipe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867536000"/>
      </p:ext>
    </p:extLst>
  </p:cSld>
  <p:clrMapOvr>
    <a:masterClrMapping/>
  </p:clrMapOvr>
  <p:transition>
    <p:wipe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2918825539"/>
      </p:ext>
    </p:extLst>
  </p:cSld>
  <p:clrMapOvr>
    <a:masterClrMapping/>
  </p:clrMapOvr>
  <p:transition>
    <p:wipe dir="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869273"/>
      </p:ext>
    </p:extLst>
  </p:cSld>
  <p:clrMapOvr>
    <a:masterClrMapping/>
  </p:clrMapOvr>
  <p:transition>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4" y="273050"/>
            <a:ext cx="3008313" cy="1162050"/>
          </a:xfrm>
        </p:spPr>
        <p:txBody>
          <a:bodyPr/>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2065075253"/>
      </p:ext>
    </p:extLst>
  </p:cSld>
  <p:clrMapOvr>
    <a:masterClrMapping/>
  </p:clrMapOvr>
  <p:transition>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3591016827"/>
      </p:ext>
    </p:extLst>
  </p:cSld>
  <p:clrMapOvr>
    <a:masterClrMapping/>
  </p:clrMapOvr>
  <p:transition>
    <p:wipe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730271222"/>
      </p:ext>
    </p:extLst>
  </p:cSld>
  <p:clrMapOvr>
    <a:masterClrMapping/>
  </p:clrMapOvr>
  <p:transition>
    <p:wipe dir="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38925" y="152400"/>
            <a:ext cx="2109788" cy="57912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304809" y="152400"/>
            <a:ext cx="6181725" cy="57912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4294554315"/>
      </p:ext>
    </p:extLst>
  </p:cSld>
  <p:clrMapOvr>
    <a:masterClrMapping/>
  </p:clrMapOvr>
  <p:transition>
    <p:wipe dir="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b="1"/>
            </a:lvl1pPr>
          </a:lstStyle>
          <a:p>
            <a:r>
              <a:rPr lang="en-US"/>
              <a:t>Click to edit Master title style</a:t>
            </a:r>
            <a:endParaRPr lang="en-GB"/>
          </a:p>
        </p:txBody>
      </p:sp>
      <p:sp>
        <p:nvSpPr>
          <p:cNvPr id="3" name="Content Placeholder 2"/>
          <p:cNvSpPr>
            <a:spLocks noGrp="1"/>
          </p:cNvSpPr>
          <p:nvPr>
            <p:ph idx="1"/>
          </p:nvPr>
        </p:nvSpPr>
        <p:spPr/>
        <p:txBody>
          <a:bodyPr/>
          <a:lstStyle>
            <a:lvl1pPr marL="342900" indent="-342900">
              <a:buFont typeface="Arial" pitchFamily="34" charset="0"/>
              <a:buChar char="●"/>
              <a:defRPr sz="2800"/>
            </a:lvl1pPr>
            <a:lvl2pPr>
              <a:defRPr sz="2400"/>
            </a:lvl2pPr>
            <a:lvl3pPr>
              <a:defRPr sz="2000"/>
            </a:lvl3pPr>
            <a:lvl4pPr>
              <a:defRPr sz="18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8" name="Content Placeholder 7"/>
          <p:cNvSpPr>
            <a:spLocks noGrp="1"/>
          </p:cNvSpPr>
          <p:nvPr>
            <p:ph sz="quarter" idx="10"/>
          </p:nvPr>
        </p:nvSpPr>
        <p:spPr>
          <a:xfrm>
            <a:off x="86007" y="6545824"/>
            <a:ext cx="5080277" cy="276999"/>
          </a:xfrm>
        </p:spPr>
        <p:txBody>
          <a:bodyPr anchor="b">
            <a:spAutoFit/>
          </a:bodyPr>
          <a:lstStyle>
            <a:lvl1pPr marL="230400" indent="-228600">
              <a:spcBef>
                <a:spcPts val="0"/>
              </a:spcBef>
              <a:buFont typeface="+mj-lt"/>
              <a:buAutoNum type="arabicPeriod"/>
              <a:defRPr sz="1200">
                <a:latin typeface="Arial" pitchFamily="34" charset="0"/>
                <a:cs typeface="Arial" pitchFamily="34" charset="0"/>
              </a:defRPr>
            </a:lvl1pPr>
          </a:lstStyle>
          <a:p>
            <a:pPr lvl="0"/>
            <a:r>
              <a:rPr lang="en-US" dirty="0"/>
              <a:t>Click to edit Master text styles</a:t>
            </a:r>
          </a:p>
        </p:txBody>
      </p:sp>
      <p:sp>
        <p:nvSpPr>
          <p:cNvPr id="5" name="Content Placeholder 4"/>
          <p:cNvSpPr>
            <a:spLocks noGrp="1"/>
          </p:cNvSpPr>
          <p:nvPr>
            <p:ph sz="quarter" idx="11"/>
          </p:nvPr>
        </p:nvSpPr>
        <p:spPr>
          <a:xfrm>
            <a:off x="5305541" y="6537148"/>
            <a:ext cx="3744913" cy="276999"/>
          </a:xfrm>
        </p:spPr>
        <p:txBody>
          <a:bodyPr anchor="b">
            <a:spAutoFit/>
          </a:bodyPr>
          <a:lstStyle>
            <a:lvl1pPr marL="0" indent="0" algn="r">
              <a:spcBef>
                <a:spcPts val="0"/>
              </a:spcBef>
              <a:buNone/>
              <a:defRPr sz="1200"/>
            </a:lvl1pPr>
          </a:lstStyle>
          <a:p>
            <a:pPr lvl="0"/>
            <a:r>
              <a:rPr lang="en-US" dirty="0"/>
              <a:t>Click to edit Master text styles</a:t>
            </a:r>
          </a:p>
        </p:txBody>
      </p:sp>
    </p:spTree>
    <p:extLst>
      <p:ext uri="{BB962C8B-B14F-4D97-AF65-F5344CB8AC3E}">
        <p14:creationId xmlns:p14="http://schemas.microsoft.com/office/powerpoint/2010/main" val="3420264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4" y="273050"/>
            <a:ext cx="3008313" cy="1162050"/>
          </a:xfrm>
        </p:spPr>
        <p:txBody>
          <a:bodyPr/>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lide Number Placeholder 2">
            <a:extLst>
              <a:ext uri="{FF2B5EF4-FFF2-40B4-BE49-F238E27FC236}">
                <a16:creationId xmlns:a16="http://schemas.microsoft.com/office/drawing/2014/main" id="{BC5E1BE2-68E8-D461-1924-7CFB605533DD}"/>
              </a:ext>
            </a:extLst>
          </p:cNvPr>
          <p:cNvSpPr>
            <a:spLocks noGrp="1"/>
          </p:cNvSpPr>
          <p:nvPr>
            <p:ph type="sldNum" sz="quarter" idx="10"/>
          </p:nvPr>
        </p:nvSpPr>
        <p:spPr>
          <a:ln/>
        </p:spPr>
        <p:txBody>
          <a:bodyPr/>
          <a:lstStyle>
            <a:lvl1pPr>
              <a:defRPr/>
            </a:lvl1pPr>
          </a:lstStyle>
          <a:p>
            <a:pPr>
              <a:defRPr/>
            </a:pPr>
            <a:fld id="{FDA3FDFB-A95F-4562-96AF-C4517FA041F4}" type="slidenum">
              <a:rPr lang="en-GB" altLang="it-IT"/>
              <a:pPr>
                <a:defRPr/>
              </a:pPr>
              <a:t>‹N›</a:t>
            </a:fld>
            <a:endParaRPr lang="en-GB" altLang="it-IT"/>
          </a:p>
        </p:txBody>
      </p:sp>
    </p:spTree>
    <p:extLst>
      <p:ext uri="{BB962C8B-B14F-4D97-AF65-F5344CB8AC3E}">
        <p14:creationId xmlns:p14="http://schemas.microsoft.com/office/powerpoint/2010/main" val="281854942"/>
      </p:ext>
    </p:extLst>
  </p:cSld>
  <p:clrMapOvr>
    <a:masterClrMapping/>
  </p:clrMapOvr>
  <p:transition>
    <p:wipe dir="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D8A27D28-931F-BA14-C47D-C1362214EA76}"/>
              </a:ext>
            </a:extLst>
          </p:cNvPr>
          <p:cNvPicPr>
            <a:picLocks/>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567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19">
            <a:extLst>
              <a:ext uri="{FF2B5EF4-FFF2-40B4-BE49-F238E27FC236}">
                <a16:creationId xmlns:a16="http://schemas.microsoft.com/office/drawing/2014/main" id="{9AD8E2E0-C960-A2D2-B5C3-CD34FABC2EE4}"/>
              </a:ext>
            </a:extLst>
          </p:cNvPr>
          <p:cNvSpPr>
            <a:spLocks/>
          </p:cNvSpPr>
          <p:nvPr userDrawn="1"/>
        </p:nvSpPr>
        <p:spPr bwMode="invGray">
          <a:xfrm>
            <a:off x="0" y="-12700"/>
            <a:ext cx="9163050" cy="317500"/>
          </a:xfrm>
          <a:prstGeom prst="rect">
            <a:avLst/>
          </a:prstGeom>
          <a:solidFill>
            <a:srgbClr val="002B3E"/>
          </a:solidFill>
          <a:ln>
            <a:noFill/>
          </a:ln>
        </p:spPr>
        <p:txBody>
          <a:bodyPr anchor="ctr"/>
          <a:lstStyle>
            <a:lvl1pPr marL="342900" indent="-342900" defTabSz="457200" eaLnBrk="0" hangingPunct="0">
              <a:defRPr>
                <a:solidFill>
                  <a:schemeClr val="tx1"/>
                </a:solidFill>
                <a:latin typeface="Arial" panose="020B0604020202020204" pitchFamily="34" charset="0"/>
                <a:cs typeface="Arial" panose="020B0604020202020204" pitchFamily="34" charset="0"/>
              </a:defRPr>
            </a:lvl1pPr>
            <a:lvl2pPr marL="742950" indent="-285750" defTabSz="457200" eaLnBrk="0" hangingPunct="0">
              <a:defRPr>
                <a:solidFill>
                  <a:schemeClr val="tx1"/>
                </a:solidFill>
                <a:latin typeface="Arial" panose="020B0604020202020204" pitchFamily="34" charset="0"/>
                <a:cs typeface="Arial" panose="020B0604020202020204" pitchFamily="34" charset="0"/>
              </a:defRPr>
            </a:lvl2pPr>
            <a:lvl3pPr marL="1143000" indent="-228600" defTabSz="457200" eaLnBrk="0" hangingPunct="0">
              <a:defRPr>
                <a:solidFill>
                  <a:schemeClr val="tx1"/>
                </a:solidFill>
                <a:latin typeface="Arial" panose="020B0604020202020204" pitchFamily="34" charset="0"/>
                <a:cs typeface="Arial" panose="020B0604020202020204" pitchFamily="34" charset="0"/>
              </a:defRPr>
            </a:lvl3pPr>
            <a:lvl4pPr marL="1600200" indent="-228600" defTabSz="457200" eaLnBrk="0" hangingPunct="0">
              <a:defRPr>
                <a:solidFill>
                  <a:schemeClr val="tx1"/>
                </a:solidFill>
                <a:latin typeface="Arial" panose="020B0604020202020204" pitchFamily="34" charset="0"/>
                <a:cs typeface="Arial" panose="020B0604020202020204" pitchFamily="34" charset="0"/>
              </a:defRPr>
            </a:lvl4pPr>
            <a:lvl5pPr marL="2057400" indent="-228600" defTabSz="457200" eaLnBrk="0" hangingPunct="0">
              <a:defRPr>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60000"/>
              </a:lnSpc>
              <a:buClr>
                <a:srgbClr val="7592A4"/>
              </a:buClr>
              <a:buFont typeface="Arial" panose="020B0604020202020204" pitchFamily="34" charset="0"/>
              <a:buNone/>
              <a:defRPr/>
            </a:pPr>
            <a:endParaRPr lang="it-IT" altLang="it-IT" sz="1400">
              <a:solidFill>
                <a:srgbClr val="000000"/>
              </a:solidFill>
              <a:ea typeface="MS PGothic" panose="020B0600070205080204" pitchFamily="34" charset="-128"/>
            </a:endParaRPr>
          </a:p>
        </p:txBody>
      </p:sp>
      <p:cxnSp>
        <p:nvCxnSpPr>
          <p:cNvPr id="6" name="Straight Connector 16">
            <a:extLst>
              <a:ext uri="{FF2B5EF4-FFF2-40B4-BE49-F238E27FC236}">
                <a16:creationId xmlns:a16="http://schemas.microsoft.com/office/drawing/2014/main" id="{73A55794-AB7E-2EBA-263B-E06E9A99CD00}"/>
              </a:ext>
            </a:extLst>
          </p:cNvPr>
          <p:cNvCxnSpPr/>
          <p:nvPr userDrawn="1"/>
        </p:nvCxnSpPr>
        <p:spPr>
          <a:xfrm>
            <a:off x="0" y="1282700"/>
            <a:ext cx="9158288" cy="1588"/>
          </a:xfrm>
          <a:prstGeom prst="line">
            <a:avLst/>
          </a:prstGeom>
          <a:ln w="25400" cap="flat" cmpd="sng" algn="ctr">
            <a:solidFill>
              <a:srgbClr val="C0504D"/>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23850" y="304800"/>
            <a:ext cx="8515350" cy="990600"/>
          </a:xfrm>
          <a:prstGeom prst="rect">
            <a:avLst/>
          </a:prstGeom>
        </p:spPr>
        <p:txBody>
          <a:bodyPr anchor="ctr">
            <a:normAutofit/>
          </a:bodyPr>
          <a:lstStyle>
            <a:lvl1pPr>
              <a:defRPr sz="2800" baseline="0">
                <a:solidFill>
                  <a:schemeClr val="bg1"/>
                </a:solidFill>
              </a:defRPr>
            </a:lvl1pPr>
          </a:lstStyle>
          <a:p>
            <a:r>
              <a:rPr lang="it-IT"/>
              <a:t>Fare clic per modificare lo stile del titolo</a:t>
            </a:r>
            <a:endParaRPr lang="en-US" dirty="0"/>
          </a:p>
        </p:txBody>
      </p:sp>
      <p:sp>
        <p:nvSpPr>
          <p:cNvPr id="4" name="Content Placeholder 3"/>
          <p:cNvSpPr>
            <a:spLocks noGrp="1"/>
          </p:cNvSpPr>
          <p:nvPr>
            <p:ph sz="half" idx="2"/>
          </p:nvPr>
        </p:nvSpPr>
        <p:spPr>
          <a:xfrm>
            <a:off x="323850" y="1587500"/>
            <a:ext cx="8515350" cy="4800600"/>
          </a:xfrm>
          <a:prstGeom prst="rect">
            <a:avLst/>
          </a:prstGeom>
        </p:spPr>
        <p:txBody>
          <a:bodyPr>
            <a:normAutofit/>
          </a:bodyPr>
          <a:lstStyle>
            <a:lvl1pPr marL="228600" indent="-228600">
              <a:lnSpc>
                <a:spcPts val="2800"/>
              </a:lnSpc>
              <a:spcBef>
                <a:spcPts val="800"/>
              </a:spcBef>
              <a:buClr>
                <a:schemeClr val="tx2"/>
              </a:buClr>
              <a:defRPr sz="2400">
                <a:solidFill>
                  <a:srgbClr val="000000"/>
                </a:solidFill>
              </a:defRPr>
            </a:lvl1pPr>
            <a:lvl2pPr marL="400050" indent="-171450">
              <a:lnSpc>
                <a:spcPts val="2800"/>
              </a:lnSpc>
              <a:spcBef>
                <a:spcPts val="800"/>
              </a:spcBef>
              <a:buClr>
                <a:schemeClr val="tx2"/>
              </a:buClr>
              <a:buFont typeface="Arial" pitchFamily="34" charset="0"/>
              <a:buChar char="-"/>
              <a:defRPr sz="2400">
                <a:solidFill>
                  <a:srgbClr val="000000"/>
                </a:solidFill>
              </a:defRPr>
            </a:lvl2pPr>
            <a:lvl3pPr>
              <a:lnSpc>
                <a:spcPts val="2800"/>
              </a:lnSpc>
              <a:spcBef>
                <a:spcPts val="800"/>
              </a:spcBef>
              <a:defRPr sz="1600">
                <a:solidFill>
                  <a:srgbClr val="000000"/>
                </a:solidFill>
              </a:defRPr>
            </a:lvl3pPr>
            <a:lvl4pPr>
              <a:defRPr sz="2000"/>
            </a:lvl4pPr>
            <a:lvl5pPr>
              <a:defRPr sz="20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p:txBody>
      </p:sp>
      <p:sp>
        <p:nvSpPr>
          <p:cNvPr id="9" name="Content Placeholder 4"/>
          <p:cNvSpPr>
            <a:spLocks noGrp="1"/>
          </p:cNvSpPr>
          <p:nvPr>
            <p:ph sz="quarter" idx="13"/>
          </p:nvPr>
        </p:nvSpPr>
        <p:spPr>
          <a:xfrm>
            <a:off x="304801" y="6461760"/>
            <a:ext cx="7382254" cy="320040"/>
          </a:xfrm>
          <a:prstGeom prst="rect">
            <a:avLst/>
          </a:prstGeom>
        </p:spPr>
        <p:txBody>
          <a:bodyPr anchor="ctr"/>
          <a:lstStyle>
            <a:lvl1pPr marL="0" indent="0">
              <a:buNone/>
              <a:defRPr sz="1400" b="1">
                <a:solidFill>
                  <a:srgbClr val="285078"/>
                </a:solidFill>
                <a:latin typeface="Arial"/>
                <a:cs typeface="Arial"/>
              </a:defRPr>
            </a:lvl1pPr>
          </a:lstStyle>
          <a:p>
            <a:pPr lvl="0"/>
            <a:r>
              <a:rPr lang="it-IT"/>
              <a:t>Fare clic per modificare stili del testo dello schema</a:t>
            </a:r>
          </a:p>
        </p:txBody>
      </p:sp>
    </p:spTree>
    <p:extLst>
      <p:ext uri="{BB962C8B-B14F-4D97-AF65-F5344CB8AC3E}">
        <p14:creationId xmlns:p14="http://schemas.microsoft.com/office/powerpoint/2010/main" val="4247478387"/>
      </p:ext>
    </p:extLst>
  </p:cSld>
  <p:clrMapOvr>
    <a:masterClrMapping/>
  </p:clrMapOvr>
  <p:transition spd="slow"/>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2" name="Picture 5" descr="4600 0104 gradnologo">
            <a:extLst>
              <a:ext uri="{FF2B5EF4-FFF2-40B4-BE49-F238E27FC236}">
                <a16:creationId xmlns:a16="http://schemas.microsoft.com/office/drawing/2014/main" id="{93754697-5EC5-D19E-10E5-6F124B45A7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8858" b="38857"/>
          <a:stretch>
            <a:fillRect/>
          </a:stretch>
        </p:blipFill>
        <p:spPr bwMode="auto">
          <a:xfrm>
            <a:off x="0" y="3746500"/>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Rectangle 2"/>
          <p:cNvSpPr>
            <a:spLocks noGrp="1" noChangeArrowheads="1"/>
          </p:cNvSpPr>
          <p:nvPr>
            <p:ph type="ctrTitle"/>
          </p:nvPr>
        </p:nvSpPr>
        <p:spPr>
          <a:xfrm>
            <a:off x="685800" y="2130463"/>
            <a:ext cx="7772400" cy="1470025"/>
          </a:xfrm>
        </p:spPr>
        <p:txBody>
          <a:bodyPr/>
          <a:lstStyle>
            <a:lvl1pPr algn="ctr">
              <a:defRPr sz="4400"/>
            </a:lvl1pPr>
          </a:lstStyle>
          <a:p>
            <a:r>
              <a:rPr lang="en-US"/>
              <a:t>Click to edit Master title style</a:t>
            </a:r>
          </a:p>
        </p:txBody>
      </p:sp>
      <p:sp>
        <p:nvSpPr>
          <p:cNvPr id="138244" name="Rectangle 3"/>
          <p:cNvSpPr>
            <a:spLocks noGrp="1" noChangeArrowheads="1"/>
          </p:cNvSpPr>
          <p:nvPr>
            <p:ph type="subTitle" idx="1"/>
          </p:nvPr>
        </p:nvSpPr>
        <p:spPr>
          <a:xfrm>
            <a:off x="1371600" y="3886200"/>
            <a:ext cx="6400800" cy="1752600"/>
          </a:xfrm>
        </p:spPr>
        <p:txBody>
          <a:bodyPr/>
          <a:lstStyle>
            <a:lvl1pPr marL="0" indent="0" algn="ctr">
              <a:buFont typeface="Symbol" pitchFamily="18" charset="2"/>
              <a:buNone/>
              <a:defRPr sz="2800"/>
            </a:lvl1pPr>
          </a:lstStyle>
          <a:p>
            <a:r>
              <a:rPr lang="en-US"/>
              <a:t>Click to edit Master subtitle style</a:t>
            </a:r>
          </a:p>
        </p:txBody>
      </p:sp>
    </p:spTree>
    <p:extLst>
      <p:ext uri="{BB962C8B-B14F-4D97-AF65-F5344CB8AC3E}">
        <p14:creationId xmlns:p14="http://schemas.microsoft.com/office/powerpoint/2010/main" val="2624108541"/>
      </p:ext>
    </p:extLst>
  </p:cSld>
  <p:clrMapOvr>
    <a:masterClrMapping/>
  </p:clrMapOvr>
  <p:transition>
    <p:wipe dir="r"/>
  </p:transition>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586415988"/>
      </p:ext>
    </p:extLst>
  </p:cSld>
  <p:clrMapOvr>
    <a:masterClrMapping/>
  </p:clrMapOvr>
  <p:transition>
    <p:wipe dir="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38"/>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Tree>
    <p:extLst>
      <p:ext uri="{BB962C8B-B14F-4D97-AF65-F5344CB8AC3E}">
        <p14:creationId xmlns:p14="http://schemas.microsoft.com/office/powerpoint/2010/main" val="2236566859"/>
      </p:ext>
    </p:extLst>
  </p:cSld>
  <p:clrMapOvr>
    <a:masterClrMapping/>
  </p:clrMapOvr>
  <p:transition>
    <p:wipe dir="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3048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572000" y="1600200"/>
            <a:ext cx="41148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951091070"/>
      </p:ext>
    </p:extLst>
  </p:cSld>
  <p:clrMapOvr>
    <a:masterClrMapping/>
  </p:clrMapOvr>
  <p:transition>
    <p:wipe dir="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44"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4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19063737"/>
      </p:ext>
    </p:extLst>
  </p:cSld>
  <p:clrMapOvr>
    <a:masterClrMapping/>
  </p:clrMapOvr>
  <p:transition>
    <p:wipe dir="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Tree>
    <p:extLst>
      <p:ext uri="{BB962C8B-B14F-4D97-AF65-F5344CB8AC3E}">
        <p14:creationId xmlns:p14="http://schemas.microsoft.com/office/powerpoint/2010/main" val="3465911525"/>
      </p:ext>
    </p:extLst>
  </p:cSld>
  <p:clrMapOvr>
    <a:masterClrMapping/>
  </p:clrMapOvr>
  <p:transition>
    <p:wipe dir="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033086"/>
      </p:ext>
    </p:extLst>
  </p:cSld>
  <p:clrMapOvr>
    <a:masterClrMapping/>
  </p:clrMapOvr>
  <p:transition>
    <p:wipe dir="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4" y="273050"/>
            <a:ext cx="3008313" cy="1162050"/>
          </a:xfrm>
        </p:spPr>
        <p:txBody>
          <a:bodyPr/>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4"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3837019176"/>
      </p:ext>
    </p:extLst>
  </p:cSld>
  <p:clrMapOvr>
    <a:masterClrMapping/>
  </p:clrMapOvr>
  <p:transition>
    <p:wipe dir="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Tree>
    <p:extLst>
      <p:ext uri="{BB962C8B-B14F-4D97-AF65-F5344CB8AC3E}">
        <p14:creationId xmlns:p14="http://schemas.microsoft.com/office/powerpoint/2010/main" val="808649801"/>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lide Number Placeholder 2">
            <a:extLst>
              <a:ext uri="{FF2B5EF4-FFF2-40B4-BE49-F238E27FC236}">
                <a16:creationId xmlns:a16="http://schemas.microsoft.com/office/drawing/2014/main" id="{51B597CC-1ED9-D17C-1376-28AAEF0CFA7E}"/>
              </a:ext>
            </a:extLst>
          </p:cNvPr>
          <p:cNvSpPr>
            <a:spLocks noGrp="1"/>
          </p:cNvSpPr>
          <p:nvPr>
            <p:ph type="sldNum" sz="quarter" idx="10"/>
          </p:nvPr>
        </p:nvSpPr>
        <p:spPr>
          <a:ln/>
        </p:spPr>
        <p:txBody>
          <a:bodyPr/>
          <a:lstStyle>
            <a:lvl1pPr>
              <a:defRPr/>
            </a:lvl1pPr>
          </a:lstStyle>
          <a:p>
            <a:pPr>
              <a:defRPr/>
            </a:pPr>
            <a:fld id="{EFC71CA3-E644-4F23-907F-AC7B8E4DBE3D}" type="slidenum">
              <a:rPr lang="en-GB" altLang="it-IT"/>
              <a:pPr>
                <a:defRPr/>
              </a:pPr>
              <a:t>‹N›</a:t>
            </a:fld>
            <a:endParaRPr lang="en-GB" altLang="it-IT"/>
          </a:p>
        </p:txBody>
      </p:sp>
    </p:spTree>
    <p:extLst>
      <p:ext uri="{BB962C8B-B14F-4D97-AF65-F5344CB8AC3E}">
        <p14:creationId xmlns:p14="http://schemas.microsoft.com/office/powerpoint/2010/main" val="2052915819"/>
      </p:ext>
    </p:extLst>
  </p:cSld>
  <p:clrMapOvr>
    <a:masterClrMapping/>
  </p:clrMapOvr>
  <p:transition>
    <p:wipe dir="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1164718382"/>
      </p:ext>
    </p:extLst>
  </p:cSld>
  <p:clrMapOvr>
    <a:masterClrMapping/>
  </p:clrMapOvr>
  <p:transition>
    <p:wipe dir="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38925" y="152400"/>
            <a:ext cx="2109788" cy="579120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304809" y="152400"/>
            <a:ext cx="6181725" cy="57912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3936504052"/>
      </p:ext>
    </p:extLst>
  </p:cSld>
  <p:clrMapOvr>
    <a:masterClrMapping/>
  </p:clrMapOvr>
  <p:transition>
    <p:wipe dir="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Orange-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5" name="Text Placeholder 5"/>
          <p:cNvSpPr>
            <a:spLocks noGrp="1"/>
          </p:cNvSpPr>
          <p:nvPr>
            <p:ph type="body" sz="quarter" idx="11"/>
          </p:nvPr>
        </p:nvSpPr>
        <p:spPr>
          <a:xfrm>
            <a:off x="323851" y="6483994"/>
            <a:ext cx="4152457" cy="307975"/>
          </a:xfrm>
        </p:spPr>
        <p:txBody>
          <a:bodyPr anchor="b"/>
          <a:lstStyle>
            <a:lvl1pPr marL="0" indent="0">
              <a:lnSpc>
                <a:spcPct val="100000"/>
              </a:lnSpc>
              <a:spcBef>
                <a:spcPts val="0"/>
              </a:spcBef>
              <a:spcAft>
                <a:spcPts val="0"/>
              </a:spcAft>
              <a:buNone/>
              <a:defRPr sz="1000">
                <a:solidFill>
                  <a:schemeClr val="tx1">
                    <a:lumMod val="75000"/>
                    <a:lumOff val="25000"/>
                  </a:schemeClr>
                </a:solidFill>
              </a:defRPr>
            </a:lvl1pPr>
          </a:lstStyle>
          <a:p>
            <a:pPr lvl="0"/>
            <a:r>
              <a:rPr lang="en-US" dirty="0"/>
              <a:t>Click to edit Master text styles</a:t>
            </a:r>
          </a:p>
        </p:txBody>
      </p:sp>
      <p:sp>
        <p:nvSpPr>
          <p:cNvPr id="6" name="Text Placeholder 5"/>
          <p:cNvSpPr>
            <a:spLocks noGrp="1"/>
          </p:cNvSpPr>
          <p:nvPr>
            <p:ph type="body" sz="quarter" idx="12"/>
          </p:nvPr>
        </p:nvSpPr>
        <p:spPr>
          <a:xfrm>
            <a:off x="4686820" y="6483994"/>
            <a:ext cx="4152457" cy="307975"/>
          </a:xfrm>
        </p:spPr>
        <p:txBody>
          <a:bodyPr anchor="b"/>
          <a:lstStyle>
            <a:lvl1pPr marL="0" indent="0" algn="r">
              <a:lnSpc>
                <a:spcPct val="100000"/>
              </a:lnSpc>
              <a:spcBef>
                <a:spcPts val="0"/>
              </a:spcBef>
              <a:spcAft>
                <a:spcPts val="0"/>
              </a:spcAft>
              <a:buNone/>
              <a:defRPr sz="1000">
                <a:solidFill>
                  <a:schemeClr val="tx2"/>
                </a:solidFill>
              </a:defRPr>
            </a:lvl1pPr>
          </a:lstStyle>
          <a:p>
            <a:pPr lvl="0"/>
            <a:r>
              <a:rPr lang="en-US" dirty="0"/>
              <a:t>Click to edit Master text styles</a:t>
            </a:r>
          </a:p>
        </p:txBody>
      </p:sp>
    </p:spTree>
    <p:extLst>
      <p:ext uri="{BB962C8B-B14F-4D97-AF65-F5344CB8AC3E}">
        <p14:creationId xmlns:p14="http://schemas.microsoft.com/office/powerpoint/2010/main" val="2459585543"/>
      </p:ext>
    </p:extLst>
  </p:cSld>
  <p:clrMapOvr>
    <a:masterClrMapping/>
  </p:clrMapOvr>
  <p:transition spd="slow">
    <p:wipe dir="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31" name="Shape 31"/>
          <p:cNvSpPr>
            <a:spLocks noGrp="1"/>
          </p:cNvSpPr>
          <p:nvPr>
            <p:ph type="title"/>
          </p:nvPr>
        </p:nvSpPr>
        <p:spPr>
          <a:prstGeom prst="rect">
            <a:avLst/>
          </a:prstGeom>
        </p:spPr>
        <p:txBody>
          <a:bodyPr/>
          <a:lstStyle/>
          <a:p>
            <a:pPr lvl="0"/>
            <a:r>
              <a:rPr dirty="0" err="1"/>
              <a:t>Testo</a:t>
            </a:r>
            <a:r>
              <a:rPr dirty="0"/>
              <a:t> </a:t>
            </a:r>
            <a:r>
              <a:rPr dirty="0" err="1"/>
              <a:t>titolo</a:t>
            </a:r>
            <a:endParaRPr dirty="0"/>
          </a:p>
        </p:txBody>
      </p:sp>
      <p:sp>
        <p:nvSpPr>
          <p:cNvPr id="32" name="Shape 32"/>
          <p:cNvSpPr>
            <a:spLocks noGrp="1"/>
          </p:cNvSpPr>
          <p:nvPr>
            <p:ph type="body" idx="1"/>
          </p:nvPr>
        </p:nvSpPr>
        <p:spPr>
          <a:prstGeom prst="rect">
            <a:avLst/>
          </a:prstGeom>
        </p:spPr>
        <p:txBody>
          <a:bodyPr/>
          <a:lstStyle/>
          <a:p>
            <a:pPr lvl="0"/>
            <a:r>
              <a:rPr dirty="0" err="1"/>
              <a:t>Corpo</a:t>
            </a:r>
            <a:r>
              <a:rPr dirty="0"/>
              <a:t> </a:t>
            </a:r>
            <a:r>
              <a:rPr dirty="0" err="1"/>
              <a:t>livello</a:t>
            </a:r>
            <a:r>
              <a:rPr dirty="0"/>
              <a:t> </a:t>
            </a:r>
            <a:r>
              <a:rPr dirty="0" err="1"/>
              <a:t>uno</a:t>
            </a:r>
            <a:endParaRPr dirty="0"/>
          </a:p>
          <a:p>
            <a:pPr lvl="1"/>
            <a:r>
              <a:rPr dirty="0" err="1"/>
              <a:t>Corpo</a:t>
            </a:r>
            <a:r>
              <a:rPr dirty="0"/>
              <a:t> </a:t>
            </a:r>
            <a:r>
              <a:rPr dirty="0" err="1"/>
              <a:t>livello</a:t>
            </a:r>
            <a:r>
              <a:rPr dirty="0"/>
              <a:t> due</a:t>
            </a:r>
          </a:p>
          <a:p>
            <a:pPr lvl="2"/>
            <a:r>
              <a:rPr dirty="0" err="1"/>
              <a:t>Corpo</a:t>
            </a:r>
            <a:r>
              <a:rPr dirty="0"/>
              <a:t> </a:t>
            </a:r>
            <a:r>
              <a:rPr dirty="0" err="1"/>
              <a:t>livello</a:t>
            </a:r>
            <a:r>
              <a:rPr dirty="0"/>
              <a:t> </a:t>
            </a:r>
            <a:r>
              <a:rPr dirty="0" err="1"/>
              <a:t>tre</a:t>
            </a:r>
            <a:endParaRPr dirty="0"/>
          </a:p>
          <a:p>
            <a:pPr lvl="3"/>
            <a:r>
              <a:rPr dirty="0" err="1"/>
              <a:t>Corpo</a:t>
            </a:r>
            <a:r>
              <a:rPr dirty="0"/>
              <a:t> </a:t>
            </a:r>
            <a:r>
              <a:rPr dirty="0" err="1"/>
              <a:t>livello</a:t>
            </a:r>
            <a:r>
              <a:rPr dirty="0"/>
              <a:t> </a:t>
            </a:r>
            <a:r>
              <a:rPr dirty="0" err="1"/>
              <a:t>quattro</a:t>
            </a:r>
            <a:endParaRPr dirty="0"/>
          </a:p>
          <a:p>
            <a:pPr lvl="4"/>
            <a:r>
              <a:rPr dirty="0" err="1"/>
              <a:t>Corpo</a:t>
            </a:r>
            <a:r>
              <a:rPr dirty="0"/>
              <a:t> </a:t>
            </a:r>
            <a:r>
              <a:rPr dirty="0" err="1"/>
              <a:t>livello</a:t>
            </a:r>
            <a:r>
              <a:rPr dirty="0"/>
              <a:t> </a:t>
            </a:r>
            <a:r>
              <a:rPr dirty="0" err="1"/>
              <a:t>cinque</a:t>
            </a:r>
            <a:endParaRPr dirty="0"/>
          </a:p>
        </p:txBody>
      </p:sp>
      <p:sp>
        <p:nvSpPr>
          <p:cNvPr id="2" name="Shape 33">
            <a:extLst>
              <a:ext uri="{FF2B5EF4-FFF2-40B4-BE49-F238E27FC236}">
                <a16:creationId xmlns:a16="http://schemas.microsoft.com/office/drawing/2014/main" id="{441CE9D0-B89B-8623-EE15-25C39E8B4E56}"/>
              </a:ext>
            </a:extLst>
          </p:cNvPr>
          <p:cNvSpPr>
            <a:spLocks noGrp="1"/>
          </p:cNvSpPr>
          <p:nvPr>
            <p:ph type="sldNum" sz="quarter" idx="10"/>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a:solidFill>
                  <a:srgbClr val="FFFFFF"/>
                </a:solidFill>
              </a:defRPr>
            </a:lvl1pPr>
          </a:lstStyle>
          <a:p>
            <a:pPr>
              <a:defRPr/>
            </a:pPr>
            <a:fld id="{E1C3BFAD-080E-4804-B021-FA7E4852045C}" type="slidenum">
              <a:rPr lang="it-IT" altLang="it-IT"/>
              <a:pPr>
                <a:defRPr/>
              </a:pPr>
              <a:t>‹N›</a:t>
            </a:fld>
            <a:endParaRPr lang="it-IT" altLang="it-IT"/>
          </a:p>
        </p:txBody>
      </p:sp>
    </p:spTree>
    <p:extLst>
      <p:ext uri="{BB962C8B-B14F-4D97-AF65-F5344CB8AC3E}">
        <p14:creationId xmlns:p14="http://schemas.microsoft.com/office/powerpoint/2010/main" val="4289429183"/>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35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Text Placeholder 7"/>
          <p:cNvSpPr>
            <a:spLocks noGrp="1"/>
          </p:cNvSpPr>
          <p:nvPr>
            <p:ph type="body" sz="quarter" idx="11"/>
          </p:nvPr>
        </p:nvSpPr>
        <p:spPr>
          <a:xfrm>
            <a:off x="403224" y="6354374"/>
            <a:ext cx="4076437" cy="166199"/>
          </a:xfrm>
        </p:spPr>
        <p:txBody>
          <a:bodyPr wrap="none" lIns="0" tIns="0" rIns="0" bIns="0" anchor="b">
            <a:spAutoFit/>
          </a:bodyPr>
          <a:lstStyle>
            <a:lvl1pPr>
              <a:lnSpc>
                <a:spcPct val="90000"/>
              </a:lnSpc>
              <a:spcBef>
                <a:spcPts val="0"/>
              </a:spcBef>
              <a:spcAft>
                <a:spcPts val="0"/>
              </a:spcAft>
              <a:defRPr sz="1200"/>
            </a:lvl1pPr>
          </a:lstStyle>
          <a:p>
            <a:pPr lvl="0"/>
            <a:r>
              <a:rPr lang="it-IT"/>
              <a:t>Fare clic per modificare stili del testo dello schema</a:t>
            </a:r>
          </a:p>
        </p:txBody>
      </p:sp>
      <p:sp>
        <p:nvSpPr>
          <p:cNvPr id="5" name="Text Placeholder 7"/>
          <p:cNvSpPr>
            <a:spLocks noGrp="1"/>
          </p:cNvSpPr>
          <p:nvPr>
            <p:ph type="body" sz="quarter" idx="12"/>
          </p:nvPr>
        </p:nvSpPr>
        <p:spPr>
          <a:xfrm>
            <a:off x="4686577" y="6354374"/>
            <a:ext cx="4076437" cy="166199"/>
          </a:xfrm>
        </p:spPr>
        <p:txBody>
          <a:bodyPr wrap="none" lIns="0" tIns="0" rIns="0" bIns="0" anchor="b">
            <a:spAutoFit/>
          </a:bodyPr>
          <a:lstStyle>
            <a:lvl1pPr algn="r">
              <a:lnSpc>
                <a:spcPct val="90000"/>
              </a:lnSpc>
              <a:spcBef>
                <a:spcPts val="0"/>
              </a:spcBef>
              <a:spcAft>
                <a:spcPts val="0"/>
              </a:spcAft>
              <a:defRPr sz="1200"/>
            </a:lvl1pPr>
          </a:lstStyle>
          <a:p>
            <a:pPr lvl="0"/>
            <a:r>
              <a:rPr lang="it-IT"/>
              <a:t>Fare clic per modificare stili del testo dello schema</a:t>
            </a:r>
          </a:p>
        </p:txBody>
      </p:sp>
    </p:spTree>
    <p:extLst>
      <p:ext uri="{BB962C8B-B14F-4D97-AF65-F5344CB8AC3E}">
        <p14:creationId xmlns:p14="http://schemas.microsoft.com/office/powerpoint/2010/main" val="253285173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2" name="Picture 8" descr="Default_HEP_ImageforPPT.jpg">
            <a:extLst>
              <a:ext uri="{FF2B5EF4-FFF2-40B4-BE49-F238E27FC236}">
                <a16:creationId xmlns:a16="http://schemas.microsoft.com/office/drawing/2014/main" id="{E4DA0956-8F6F-E69D-A6F8-5BE7BA456B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578350" y="3657600"/>
            <a:ext cx="4572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55">
            <a:extLst>
              <a:ext uri="{FF2B5EF4-FFF2-40B4-BE49-F238E27FC236}">
                <a16:creationId xmlns:a16="http://schemas.microsoft.com/office/drawing/2014/main" id="{BDBCCF9D-5F5B-10D4-F9DC-40E875A78ACF}"/>
              </a:ext>
            </a:extLst>
          </p:cNvPr>
          <p:cNvSpPr>
            <a:spLocks noChangeArrowheads="1"/>
          </p:cNvSpPr>
          <p:nvPr/>
        </p:nvSpPr>
        <p:spPr bwMode="auto">
          <a:xfrm>
            <a:off x="0" y="1600200"/>
            <a:ext cx="9144000" cy="2057400"/>
          </a:xfrm>
          <a:prstGeom prst="rect">
            <a:avLst/>
          </a:prstGeom>
          <a:solidFill>
            <a:srgbClr val="0D6826"/>
          </a:solidFill>
          <a:ln>
            <a:noFill/>
          </a:ln>
        </p:spPr>
        <p:txBody>
          <a:bodyPr wrap="none"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defRPr/>
            </a:pPr>
            <a:endParaRPr lang="en-US" altLang="en-US" dirty="0">
              <a:solidFill>
                <a:srgbClr val="FFFFFF"/>
              </a:solidFill>
              <a:cs typeface="+mn-cs"/>
            </a:endParaRPr>
          </a:p>
        </p:txBody>
      </p:sp>
      <p:pic>
        <p:nvPicPr>
          <p:cNvPr id="4" name="Picture 9" descr="CCO_HEP_rev_forPPT.gif">
            <a:extLst>
              <a:ext uri="{FF2B5EF4-FFF2-40B4-BE49-F238E27FC236}">
                <a16:creationId xmlns:a16="http://schemas.microsoft.com/office/drawing/2014/main" id="{2A8E51AD-E820-2387-EC29-8C9E620F568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65850" y="322263"/>
            <a:ext cx="2673350"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98" name="Rectangle 54"/>
          <p:cNvSpPr>
            <a:spLocks noGrp="1" noChangeArrowheads="1"/>
          </p:cNvSpPr>
          <p:nvPr>
            <p:ph type="subTitle" idx="1"/>
          </p:nvPr>
        </p:nvSpPr>
        <p:spPr>
          <a:xfrm>
            <a:off x="457200" y="4041652"/>
            <a:ext cx="3886200" cy="1120775"/>
          </a:xfrm>
        </p:spPr>
        <p:txBody>
          <a:bodyPr/>
          <a:lstStyle>
            <a:lvl1pPr marL="0" indent="0">
              <a:lnSpc>
                <a:spcPct val="100000"/>
              </a:lnSpc>
              <a:buFont typeface="Wingdings" pitchFamily="2" charset="2"/>
              <a:buNone/>
              <a:defRPr sz="2000" b="1">
                <a:solidFill>
                  <a:schemeClr val="tx1"/>
                </a:solidFill>
              </a:defRPr>
            </a:lvl1pPr>
          </a:lstStyle>
          <a:p>
            <a:r>
              <a:rPr lang="en-US"/>
              <a:t>Click to edit Master subtitle style</a:t>
            </a:r>
            <a:endParaRPr lang="en-US" dirty="0"/>
          </a:p>
        </p:txBody>
      </p:sp>
      <p:sp>
        <p:nvSpPr>
          <p:cNvPr id="6199" name="Rectangle 55"/>
          <p:cNvSpPr>
            <a:spLocks noGrp="1" noChangeArrowheads="1"/>
          </p:cNvSpPr>
          <p:nvPr>
            <p:ph type="ctrTitle"/>
          </p:nvPr>
        </p:nvSpPr>
        <p:spPr bwMode="invGray">
          <a:xfrm>
            <a:off x="447675" y="1600200"/>
            <a:ext cx="8458200" cy="2057400"/>
          </a:xfrm>
        </p:spPr>
        <p:txBody>
          <a:bodyPr/>
          <a:lstStyle>
            <a:lvl1pPr>
              <a:defRPr sz="3900">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267213177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18381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Transition Slide">
    <p:spTree>
      <p:nvGrpSpPr>
        <p:cNvPr id="1" name=""/>
        <p:cNvGrpSpPr/>
        <p:nvPr/>
      </p:nvGrpSpPr>
      <p:grpSpPr>
        <a:xfrm>
          <a:off x="0" y="0"/>
          <a:ext cx="0" cy="0"/>
          <a:chOff x="0" y="0"/>
          <a:chExt cx="0" cy="0"/>
        </a:xfrm>
      </p:grpSpPr>
      <p:pic>
        <p:nvPicPr>
          <p:cNvPr id="2" name="Picture 9" descr="PPT_CCO_HEP_Trans_Graphic.jpg">
            <a:extLst>
              <a:ext uri="{FF2B5EF4-FFF2-40B4-BE49-F238E27FC236}">
                <a16:creationId xmlns:a16="http://schemas.microsoft.com/office/drawing/2014/main" id="{536526AD-4BA7-711A-485A-0913B30DE1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a:spLocks noGrp="1"/>
          </p:cNvSpPr>
          <p:nvPr>
            <p:ph type="title"/>
          </p:nvPr>
        </p:nvSpPr>
        <p:spPr>
          <a:xfrm>
            <a:off x="385763" y="330201"/>
            <a:ext cx="8462962" cy="5250792"/>
          </a:xfrm>
        </p:spPr>
        <p:txBody>
          <a:bodyPr anchorCtr="1"/>
          <a:lstStyle>
            <a:lvl1pPr algn="ctr">
              <a:defRPr sz="4000" b="1" cap="none">
                <a:solidFill>
                  <a:schemeClr val="tx1"/>
                </a:solidFill>
              </a:defRPr>
            </a:lvl1pPr>
          </a:lstStyle>
          <a:p>
            <a:r>
              <a:rPr lang="en-US"/>
              <a:t>Click to edit Master title style</a:t>
            </a:r>
            <a:endParaRPr lang="en-US" dirty="0"/>
          </a:p>
        </p:txBody>
      </p:sp>
    </p:spTree>
    <p:extLst>
      <p:ext uri="{BB962C8B-B14F-4D97-AF65-F5344CB8AC3E}">
        <p14:creationId xmlns:p14="http://schemas.microsoft.com/office/powerpoint/2010/main" val="1902612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5763" y="1828800"/>
            <a:ext cx="4151312" cy="4546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89489" y="1828800"/>
            <a:ext cx="4151313" cy="45466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653083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82588" y="667512"/>
            <a:ext cx="8464550" cy="1103312"/>
          </a:xfrm>
        </p:spPr>
        <p:txBody>
          <a:bodyPr/>
          <a:lstStyle/>
          <a:p>
            <a:r>
              <a:rPr lang="en-US"/>
              <a:t>Click to edit Master title style</a:t>
            </a:r>
            <a:endParaRPr lang="en-US" dirty="0"/>
          </a:p>
        </p:txBody>
      </p:sp>
      <p:sp>
        <p:nvSpPr>
          <p:cNvPr id="3" name="Text Placeholder 2"/>
          <p:cNvSpPr>
            <a:spLocks noGrp="1"/>
          </p:cNvSpPr>
          <p:nvPr>
            <p:ph type="body" sz="half" idx="1"/>
          </p:nvPr>
        </p:nvSpPr>
        <p:spPr>
          <a:xfrm>
            <a:off x="385763" y="1828800"/>
            <a:ext cx="4151312" cy="4546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hart Placeholder 3"/>
          <p:cNvSpPr>
            <a:spLocks noGrp="1"/>
          </p:cNvSpPr>
          <p:nvPr>
            <p:ph type="chart" sz="half" idx="2"/>
          </p:nvPr>
        </p:nvSpPr>
        <p:spPr>
          <a:xfrm>
            <a:off x="4689489" y="1828800"/>
            <a:ext cx="4151313" cy="4546600"/>
          </a:xfrm>
        </p:spPr>
        <p:txBody>
          <a:bodyPr/>
          <a:lstStyle/>
          <a:p>
            <a:pPr lvl="0"/>
            <a:r>
              <a:rPr lang="en-US" noProof="0" dirty="0"/>
              <a:t>Click icon to add chart</a:t>
            </a:r>
          </a:p>
        </p:txBody>
      </p:sp>
    </p:spTree>
    <p:extLst>
      <p:ext uri="{BB962C8B-B14F-4D97-AF65-F5344CB8AC3E}">
        <p14:creationId xmlns:p14="http://schemas.microsoft.com/office/powerpoint/2010/main" val="3093239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jpe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5" Type="http://schemas.openxmlformats.org/officeDocument/2006/relationships/slideLayout" Target="../slideLayouts/slideLayout118.xml"/><Relationship Id="rId10" Type="http://schemas.openxmlformats.org/officeDocument/2006/relationships/image" Target="../media/image3.png"/><Relationship Id="rId4" Type="http://schemas.openxmlformats.org/officeDocument/2006/relationships/slideLayout" Target="../slideLayouts/slideLayout117.xml"/><Relationship Id="rId9"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5" Type="http://schemas.openxmlformats.org/officeDocument/2006/relationships/slideLayout" Target="../slideLayouts/slideLayout126.xml"/><Relationship Id="rId10" Type="http://schemas.openxmlformats.org/officeDocument/2006/relationships/image" Target="../media/image3.png"/><Relationship Id="rId4" Type="http://schemas.openxmlformats.org/officeDocument/2006/relationships/slideLayout" Target="../slideLayouts/slideLayout125.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32.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5" Type="http://schemas.openxmlformats.org/officeDocument/2006/relationships/theme" Target="../theme/theme13.xml"/><Relationship Id="rId4" Type="http://schemas.openxmlformats.org/officeDocument/2006/relationships/slideLayout" Target="../slideLayouts/slideLayout13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4.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3" Type="http://schemas.openxmlformats.org/officeDocument/2006/relationships/slideLayout" Target="../slideLayouts/slideLayout147.xml"/><Relationship Id="rId21" Type="http://schemas.openxmlformats.org/officeDocument/2006/relationships/theme" Target="../theme/theme15.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2" Type="http://schemas.openxmlformats.org/officeDocument/2006/relationships/slideLayout" Target="../slideLayouts/slideLayout146.xml"/><Relationship Id="rId16" Type="http://schemas.openxmlformats.org/officeDocument/2006/relationships/slideLayout" Target="../slideLayouts/slideLayout160.xml"/><Relationship Id="rId20" Type="http://schemas.openxmlformats.org/officeDocument/2006/relationships/slideLayout" Target="../slideLayouts/slideLayout164.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5" Type="http://schemas.openxmlformats.org/officeDocument/2006/relationships/slideLayout" Target="../slideLayouts/slideLayout159.xml"/><Relationship Id="rId23" Type="http://schemas.openxmlformats.org/officeDocument/2006/relationships/image" Target="../media/image9.png"/><Relationship Id="rId10" Type="http://schemas.openxmlformats.org/officeDocument/2006/relationships/slideLayout" Target="../slideLayouts/slideLayout154.xml"/><Relationship Id="rId19" Type="http://schemas.openxmlformats.org/officeDocument/2006/relationships/slideLayout" Target="../slideLayouts/slideLayout163.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4" Type="http://schemas.openxmlformats.org/officeDocument/2006/relationships/slideLayout" Target="../slideLayouts/slideLayout158.xml"/><Relationship Id="rId22" Type="http://schemas.openxmlformats.org/officeDocument/2006/relationships/image" Target="../media/image8.png"/></Relationships>
</file>

<file path=ppt/slideMasters/_rels/slideMaster1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67.xml"/><Relationship Id="rId7" Type="http://schemas.openxmlformats.org/officeDocument/2006/relationships/theme" Target="../theme/theme1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5" Type="http://schemas.openxmlformats.org/officeDocument/2006/relationships/slideLayout" Target="../slideLayouts/slideLayout169.xml"/><Relationship Id="rId4" Type="http://schemas.openxmlformats.org/officeDocument/2006/relationships/slideLayout" Target="../slideLayouts/slideLayout168.xml"/><Relationship Id="rId9" Type="http://schemas.openxmlformats.org/officeDocument/2006/relationships/image" Target="../media/image13.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1.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slideLayout" Target="../slideLayouts/slideLayout246.xml"/><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slideLayout" Target="../slideLayouts/slideLayout245.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5" Type="http://schemas.openxmlformats.org/officeDocument/2006/relationships/theme" Target="../theme/theme22.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 Id="rId14" Type="http://schemas.openxmlformats.org/officeDocument/2006/relationships/slideLayout" Target="../slideLayouts/slideLayout24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5.xml"/><Relationship Id="rId3" Type="http://schemas.openxmlformats.org/officeDocument/2006/relationships/slideLayout" Target="../slideLayouts/slideLayout250.xml"/><Relationship Id="rId7" Type="http://schemas.openxmlformats.org/officeDocument/2006/relationships/slideLayout" Target="../slideLayouts/slideLayout254.xml"/><Relationship Id="rId12" Type="http://schemas.openxmlformats.org/officeDocument/2006/relationships/theme" Target="../theme/theme23.xml"/><Relationship Id="rId2" Type="http://schemas.openxmlformats.org/officeDocument/2006/relationships/slideLayout" Target="../slideLayouts/slideLayout249.xml"/><Relationship Id="rId1" Type="http://schemas.openxmlformats.org/officeDocument/2006/relationships/slideLayout" Target="../slideLayouts/slideLayout248.xml"/><Relationship Id="rId6" Type="http://schemas.openxmlformats.org/officeDocument/2006/relationships/slideLayout" Target="../slideLayouts/slideLayout253.xml"/><Relationship Id="rId11" Type="http://schemas.openxmlformats.org/officeDocument/2006/relationships/slideLayout" Target="../slideLayouts/slideLayout258.xml"/><Relationship Id="rId5" Type="http://schemas.openxmlformats.org/officeDocument/2006/relationships/slideLayout" Target="../slideLayouts/slideLayout252.xml"/><Relationship Id="rId10" Type="http://schemas.openxmlformats.org/officeDocument/2006/relationships/slideLayout" Target="../slideLayouts/slideLayout257.xml"/><Relationship Id="rId4" Type="http://schemas.openxmlformats.org/officeDocument/2006/relationships/slideLayout" Target="../slideLayouts/slideLayout251.xml"/><Relationship Id="rId9" Type="http://schemas.openxmlformats.org/officeDocument/2006/relationships/slideLayout" Target="../slideLayouts/slideLayout25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slideLayout" Target="../slideLayouts/slideLayout271.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6" Type="http://schemas.openxmlformats.org/officeDocument/2006/relationships/image" Target="../media/image1.jpeg"/><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5" Type="http://schemas.openxmlformats.org/officeDocument/2006/relationships/theme" Target="../theme/theme24.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slideLayout" Target="../slideLayouts/slideLayout27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image" Target="../media/image1.jpeg"/><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5.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slideLayout" Target="../slideLayouts/slideLayout296.xml"/><Relationship Id="rId18" Type="http://schemas.openxmlformats.org/officeDocument/2006/relationships/slideLayout" Target="../slideLayouts/slideLayout301.xml"/><Relationship Id="rId3" Type="http://schemas.openxmlformats.org/officeDocument/2006/relationships/slideLayout" Target="../slideLayouts/slideLayout286.xml"/><Relationship Id="rId21" Type="http://schemas.openxmlformats.org/officeDocument/2006/relationships/image" Target="../media/image17.jpeg"/><Relationship Id="rId7" Type="http://schemas.openxmlformats.org/officeDocument/2006/relationships/slideLayout" Target="../slideLayouts/slideLayout290.xml"/><Relationship Id="rId12" Type="http://schemas.openxmlformats.org/officeDocument/2006/relationships/slideLayout" Target="../slideLayouts/slideLayout295.xml"/><Relationship Id="rId17" Type="http://schemas.openxmlformats.org/officeDocument/2006/relationships/slideLayout" Target="../slideLayouts/slideLayout300.xml"/><Relationship Id="rId2" Type="http://schemas.openxmlformats.org/officeDocument/2006/relationships/slideLayout" Target="../slideLayouts/slideLayout285.xml"/><Relationship Id="rId16" Type="http://schemas.openxmlformats.org/officeDocument/2006/relationships/slideLayout" Target="../slideLayouts/slideLayout299.xml"/><Relationship Id="rId20" Type="http://schemas.openxmlformats.org/officeDocument/2006/relationships/image" Target="../media/image16.jpeg"/><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5" Type="http://schemas.openxmlformats.org/officeDocument/2006/relationships/slideLayout" Target="../slideLayouts/slideLayout298.xml"/><Relationship Id="rId10" Type="http://schemas.openxmlformats.org/officeDocument/2006/relationships/slideLayout" Target="../slideLayouts/slideLayout293.xml"/><Relationship Id="rId19" Type="http://schemas.openxmlformats.org/officeDocument/2006/relationships/theme" Target="../theme/theme26.xml"/><Relationship Id="rId4" Type="http://schemas.openxmlformats.org/officeDocument/2006/relationships/slideLayout" Target="../slideLayouts/slideLayout287.xml"/><Relationship Id="rId9" Type="http://schemas.openxmlformats.org/officeDocument/2006/relationships/slideLayout" Target="../slideLayouts/slideLayout292.xml"/><Relationship Id="rId14" Type="http://schemas.openxmlformats.org/officeDocument/2006/relationships/slideLayout" Target="../slideLayouts/slideLayout297.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5" Type="http://schemas.openxmlformats.org/officeDocument/2006/relationships/image" Target="../media/image1.jpeg"/><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image" Target="../media/image1.jpeg"/><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29.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slideLayout" Target="../slideLayouts/slideLayout338.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5" Type="http://schemas.openxmlformats.org/officeDocument/2006/relationships/image" Target="../media/image1.jpeg"/><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6.xml"/><Relationship Id="rId13" Type="http://schemas.openxmlformats.org/officeDocument/2006/relationships/slideLayout" Target="../slideLayouts/slideLayout351.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slideLayout" Target="../slideLayouts/slideLayout350.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5" Type="http://schemas.openxmlformats.org/officeDocument/2006/relationships/image" Target="../media/image1.jpeg"/><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 Id="rId14" Type="http://schemas.openxmlformats.org/officeDocument/2006/relationships/theme" Target="../theme/theme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slideLayout" Target="../slideLayouts/slideLayout364.xml"/><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slideLayout" Target="../slideLayouts/slideLayout363.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5" Type="http://schemas.openxmlformats.org/officeDocument/2006/relationships/image" Target="../media/image1.jpeg"/><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72.xml"/><Relationship Id="rId13" Type="http://schemas.openxmlformats.org/officeDocument/2006/relationships/image" Target="../media/image1.jpeg"/><Relationship Id="rId3" Type="http://schemas.openxmlformats.org/officeDocument/2006/relationships/slideLayout" Target="../slideLayouts/slideLayout367.xml"/><Relationship Id="rId7" Type="http://schemas.openxmlformats.org/officeDocument/2006/relationships/slideLayout" Target="../slideLayouts/slideLayout371.xml"/><Relationship Id="rId12" Type="http://schemas.openxmlformats.org/officeDocument/2006/relationships/theme" Target="../theme/theme33.xml"/><Relationship Id="rId2" Type="http://schemas.openxmlformats.org/officeDocument/2006/relationships/slideLayout" Target="../slideLayouts/slideLayout366.xml"/><Relationship Id="rId1" Type="http://schemas.openxmlformats.org/officeDocument/2006/relationships/slideLayout" Target="../slideLayouts/slideLayout365.xml"/><Relationship Id="rId6" Type="http://schemas.openxmlformats.org/officeDocument/2006/relationships/slideLayout" Target="../slideLayouts/slideLayout370.xml"/><Relationship Id="rId11" Type="http://schemas.openxmlformats.org/officeDocument/2006/relationships/slideLayout" Target="../slideLayouts/slideLayout375.xml"/><Relationship Id="rId5" Type="http://schemas.openxmlformats.org/officeDocument/2006/relationships/slideLayout" Target="../slideLayouts/slideLayout369.xml"/><Relationship Id="rId10" Type="http://schemas.openxmlformats.org/officeDocument/2006/relationships/slideLayout" Target="../slideLayouts/slideLayout374.xml"/><Relationship Id="rId4" Type="http://schemas.openxmlformats.org/officeDocument/2006/relationships/slideLayout" Target="../slideLayouts/slideLayout368.xml"/><Relationship Id="rId9" Type="http://schemas.openxmlformats.org/officeDocument/2006/relationships/slideLayout" Target="../slideLayouts/slideLayout37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83.xml"/><Relationship Id="rId3" Type="http://schemas.openxmlformats.org/officeDocument/2006/relationships/slideLayout" Target="../slideLayouts/slideLayout378.xml"/><Relationship Id="rId7" Type="http://schemas.openxmlformats.org/officeDocument/2006/relationships/slideLayout" Target="../slideLayouts/slideLayout382.xml"/><Relationship Id="rId2" Type="http://schemas.openxmlformats.org/officeDocument/2006/relationships/slideLayout" Target="../slideLayouts/slideLayout377.xml"/><Relationship Id="rId1" Type="http://schemas.openxmlformats.org/officeDocument/2006/relationships/slideLayout" Target="../slideLayouts/slideLayout376.xml"/><Relationship Id="rId6" Type="http://schemas.openxmlformats.org/officeDocument/2006/relationships/slideLayout" Target="../slideLayouts/slideLayout381.xml"/><Relationship Id="rId11" Type="http://schemas.openxmlformats.org/officeDocument/2006/relationships/theme" Target="../theme/theme34.xml"/><Relationship Id="rId5" Type="http://schemas.openxmlformats.org/officeDocument/2006/relationships/slideLayout" Target="../slideLayouts/slideLayout380.xml"/><Relationship Id="rId10" Type="http://schemas.openxmlformats.org/officeDocument/2006/relationships/slideLayout" Target="../slideLayouts/slideLayout385.xml"/><Relationship Id="rId4" Type="http://schemas.openxmlformats.org/officeDocument/2006/relationships/slideLayout" Target="../slideLayouts/slideLayout379.xml"/><Relationship Id="rId9" Type="http://schemas.openxmlformats.org/officeDocument/2006/relationships/slideLayout" Target="../slideLayouts/slideLayout38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theme" Target="../theme/theme35.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403.xml"/><Relationship Id="rId3" Type="http://schemas.openxmlformats.org/officeDocument/2006/relationships/slideLayout" Target="../slideLayouts/slideLayout398.xml"/><Relationship Id="rId7" Type="http://schemas.openxmlformats.org/officeDocument/2006/relationships/slideLayout" Target="../slideLayouts/slideLayout402.xml"/><Relationship Id="rId2" Type="http://schemas.openxmlformats.org/officeDocument/2006/relationships/slideLayout" Target="../slideLayouts/slideLayout397.xml"/><Relationship Id="rId1" Type="http://schemas.openxmlformats.org/officeDocument/2006/relationships/slideLayout" Target="../slideLayouts/slideLayout396.xml"/><Relationship Id="rId6" Type="http://schemas.openxmlformats.org/officeDocument/2006/relationships/slideLayout" Target="../slideLayouts/slideLayout401.xml"/><Relationship Id="rId11" Type="http://schemas.openxmlformats.org/officeDocument/2006/relationships/theme" Target="../theme/theme36.xml"/><Relationship Id="rId5" Type="http://schemas.openxmlformats.org/officeDocument/2006/relationships/slideLayout" Target="../slideLayouts/slideLayout400.xml"/><Relationship Id="rId10" Type="http://schemas.openxmlformats.org/officeDocument/2006/relationships/slideLayout" Target="../slideLayouts/slideLayout405.xml"/><Relationship Id="rId4" Type="http://schemas.openxmlformats.org/officeDocument/2006/relationships/slideLayout" Target="../slideLayouts/slideLayout399.xml"/><Relationship Id="rId9" Type="http://schemas.openxmlformats.org/officeDocument/2006/relationships/slideLayout" Target="../slideLayouts/slideLayout40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3.xml"/><Relationship Id="rId13" Type="http://schemas.openxmlformats.org/officeDocument/2006/relationships/theme" Target="../theme/theme37.xml"/><Relationship Id="rId3" Type="http://schemas.openxmlformats.org/officeDocument/2006/relationships/slideLayout" Target="../slideLayouts/slideLayout408.xml"/><Relationship Id="rId7" Type="http://schemas.openxmlformats.org/officeDocument/2006/relationships/slideLayout" Target="../slideLayouts/slideLayout412.xml"/><Relationship Id="rId12" Type="http://schemas.openxmlformats.org/officeDocument/2006/relationships/slideLayout" Target="../slideLayouts/slideLayout417.xml"/><Relationship Id="rId2" Type="http://schemas.openxmlformats.org/officeDocument/2006/relationships/slideLayout" Target="../slideLayouts/slideLayout407.xml"/><Relationship Id="rId1" Type="http://schemas.openxmlformats.org/officeDocument/2006/relationships/slideLayout" Target="../slideLayouts/slideLayout406.xml"/><Relationship Id="rId6" Type="http://schemas.openxmlformats.org/officeDocument/2006/relationships/slideLayout" Target="../slideLayouts/slideLayout411.xml"/><Relationship Id="rId11" Type="http://schemas.openxmlformats.org/officeDocument/2006/relationships/slideLayout" Target="../slideLayouts/slideLayout416.xml"/><Relationship Id="rId5" Type="http://schemas.openxmlformats.org/officeDocument/2006/relationships/slideLayout" Target="../slideLayouts/slideLayout410.xml"/><Relationship Id="rId10" Type="http://schemas.openxmlformats.org/officeDocument/2006/relationships/slideLayout" Target="../slideLayouts/slideLayout415.xml"/><Relationship Id="rId4" Type="http://schemas.openxmlformats.org/officeDocument/2006/relationships/slideLayout" Target="../slideLayouts/slideLayout409.xml"/><Relationship Id="rId9" Type="http://schemas.openxmlformats.org/officeDocument/2006/relationships/slideLayout" Target="../slideLayouts/slideLayout414.xml"/></Relationships>
</file>

<file path=ppt/slideMasters/_rels/slideMaster38.xml.rels><?xml version="1.0" encoding="UTF-8" standalone="yes"?>
<Relationships xmlns="http://schemas.openxmlformats.org/package/2006/relationships"><Relationship Id="rId3" Type="http://schemas.openxmlformats.org/officeDocument/2006/relationships/slideLayout" Target="../slideLayouts/slideLayout420.xml"/><Relationship Id="rId2" Type="http://schemas.openxmlformats.org/officeDocument/2006/relationships/slideLayout" Target="../slideLayouts/slideLayout419.xml"/><Relationship Id="rId1" Type="http://schemas.openxmlformats.org/officeDocument/2006/relationships/slideLayout" Target="../slideLayouts/slideLayout418.xml"/><Relationship Id="rId5" Type="http://schemas.openxmlformats.org/officeDocument/2006/relationships/theme" Target="../theme/theme38.xml"/><Relationship Id="rId4" Type="http://schemas.openxmlformats.org/officeDocument/2006/relationships/slideLayout" Target="../slideLayouts/slideLayout421.xml"/></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theme" Target="../theme/theme39.xml"/><Relationship Id="rId1" Type="http://schemas.openxmlformats.org/officeDocument/2006/relationships/slideLayout" Target="../slideLayouts/slideLayout422.xml"/><Relationship Id="rId4" Type="http://schemas.openxmlformats.org/officeDocument/2006/relationships/image" Target="../media/image2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theme" Target="../theme/theme40.xml"/><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slideLayout" Target="../slideLayouts/slideLayout434.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 Id="rId14" Type="http://schemas.openxmlformats.org/officeDocument/2006/relationships/image" Target="../media/image26.jpe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slideLayout" Target="../slideLayouts/slideLayout447.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slideLayout" Target="../slideLayouts/slideLayout446.xml"/><Relationship Id="rId2" Type="http://schemas.openxmlformats.org/officeDocument/2006/relationships/slideLayout" Target="../slideLayouts/slideLayout436.xml"/><Relationship Id="rId16" Type="http://schemas.openxmlformats.org/officeDocument/2006/relationships/theme" Target="../theme/theme41.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5" Type="http://schemas.openxmlformats.org/officeDocument/2006/relationships/slideLayout" Target="../slideLayouts/slideLayout44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 Id="rId14" Type="http://schemas.openxmlformats.org/officeDocument/2006/relationships/slideLayout" Target="../slideLayouts/slideLayout448.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7.xml"/><Relationship Id="rId13" Type="http://schemas.openxmlformats.org/officeDocument/2006/relationships/theme" Target="../theme/theme42.xml"/><Relationship Id="rId3" Type="http://schemas.openxmlformats.org/officeDocument/2006/relationships/slideLayout" Target="../slideLayouts/slideLayout452.xml"/><Relationship Id="rId7" Type="http://schemas.openxmlformats.org/officeDocument/2006/relationships/slideLayout" Target="../slideLayouts/slideLayout456.xml"/><Relationship Id="rId12" Type="http://schemas.openxmlformats.org/officeDocument/2006/relationships/slideLayout" Target="../slideLayouts/slideLayout461.xml"/><Relationship Id="rId2" Type="http://schemas.openxmlformats.org/officeDocument/2006/relationships/slideLayout" Target="../slideLayouts/slideLayout451.xml"/><Relationship Id="rId1" Type="http://schemas.openxmlformats.org/officeDocument/2006/relationships/slideLayout" Target="../slideLayouts/slideLayout450.xml"/><Relationship Id="rId6" Type="http://schemas.openxmlformats.org/officeDocument/2006/relationships/slideLayout" Target="../slideLayouts/slideLayout455.xml"/><Relationship Id="rId11" Type="http://schemas.openxmlformats.org/officeDocument/2006/relationships/slideLayout" Target="../slideLayouts/slideLayout460.xml"/><Relationship Id="rId5" Type="http://schemas.openxmlformats.org/officeDocument/2006/relationships/slideLayout" Target="../slideLayouts/slideLayout454.xml"/><Relationship Id="rId10" Type="http://schemas.openxmlformats.org/officeDocument/2006/relationships/slideLayout" Target="../slideLayouts/slideLayout459.xml"/><Relationship Id="rId4" Type="http://schemas.openxmlformats.org/officeDocument/2006/relationships/slideLayout" Target="../slideLayouts/slideLayout453.xml"/><Relationship Id="rId9" Type="http://schemas.openxmlformats.org/officeDocument/2006/relationships/slideLayout" Target="../slideLayouts/slideLayout45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9.xml"/><Relationship Id="rId3" Type="http://schemas.openxmlformats.org/officeDocument/2006/relationships/slideLayout" Target="../slideLayouts/slideLayout464.xml"/><Relationship Id="rId7" Type="http://schemas.openxmlformats.org/officeDocument/2006/relationships/slideLayout" Target="../slideLayouts/slideLayout468.xml"/><Relationship Id="rId12" Type="http://schemas.openxmlformats.org/officeDocument/2006/relationships/theme" Target="../theme/theme43.xml"/><Relationship Id="rId2" Type="http://schemas.openxmlformats.org/officeDocument/2006/relationships/slideLayout" Target="../slideLayouts/slideLayout463.xml"/><Relationship Id="rId1" Type="http://schemas.openxmlformats.org/officeDocument/2006/relationships/slideLayout" Target="../slideLayouts/slideLayout462.xml"/><Relationship Id="rId6" Type="http://schemas.openxmlformats.org/officeDocument/2006/relationships/slideLayout" Target="../slideLayouts/slideLayout467.xml"/><Relationship Id="rId11" Type="http://schemas.openxmlformats.org/officeDocument/2006/relationships/slideLayout" Target="../slideLayouts/slideLayout472.xml"/><Relationship Id="rId5" Type="http://schemas.openxmlformats.org/officeDocument/2006/relationships/slideLayout" Target="../slideLayouts/slideLayout466.xml"/><Relationship Id="rId10" Type="http://schemas.openxmlformats.org/officeDocument/2006/relationships/slideLayout" Target="../slideLayouts/slideLayout471.xml"/><Relationship Id="rId4" Type="http://schemas.openxmlformats.org/officeDocument/2006/relationships/slideLayout" Target="../slideLayouts/slideLayout465.xml"/><Relationship Id="rId9" Type="http://schemas.openxmlformats.org/officeDocument/2006/relationships/slideLayout" Target="../slideLayouts/slideLayout470.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0.xml"/><Relationship Id="rId3" Type="http://schemas.openxmlformats.org/officeDocument/2006/relationships/slideLayout" Target="../slideLayouts/slideLayout475.xml"/><Relationship Id="rId7" Type="http://schemas.openxmlformats.org/officeDocument/2006/relationships/slideLayout" Target="../slideLayouts/slideLayout479.xml"/><Relationship Id="rId12" Type="http://schemas.openxmlformats.org/officeDocument/2006/relationships/theme" Target="../theme/theme44.xml"/><Relationship Id="rId2" Type="http://schemas.openxmlformats.org/officeDocument/2006/relationships/slideLayout" Target="../slideLayouts/slideLayout474.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0" Type="http://schemas.openxmlformats.org/officeDocument/2006/relationships/slideLayout" Target="../slideLayouts/slideLayout482.xml"/><Relationship Id="rId4" Type="http://schemas.openxmlformats.org/officeDocument/2006/relationships/slideLayout" Target="../slideLayouts/slideLayout476.xml"/><Relationship Id="rId9" Type="http://schemas.openxmlformats.org/officeDocument/2006/relationships/slideLayout" Target="../slideLayouts/slideLayout48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1.jpe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6" Type="http://schemas.openxmlformats.org/officeDocument/2006/relationships/image" Target="../media/image1.jpe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theme" Target="../theme/theme8.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5" Type="http://schemas.openxmlformats.org/officeDocument/2006/relationships/slideLayout" Target="../slideLayouts/slideLayout99.xml"/><Relationship Id="rId10" Type="http://schemas.openxmlformats.org/officeDocument/2006/relationships/image" Target="../media/image3.png"/><Relationship Id="rId4" Type="http://schemas.openxmlformats.org/officeDocument/2006/relationships/slideLayout" Target="../slideLayouts/slideLayout98.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00"/>
            </a:gs>
            <a:gs pos="100000">
              <a:srgbClr val="001E64"/>
            </a:gs>
          </a:gsLst>
          <a:lin ang="18900000" scaled="1"/>
        </a:gradFill>
        <a:effectLst/>
      </p:bgPr>
    </p:bg>
    <p:spTree>
      <p:nvGrpSpPr>
        <p:cNvPr id="1" name=""/>
        <p:cNvGrpSpPr/>
        <p:nvPr/>
      </p:nvGrpSpPr>
      <p:grpSpPr>
        <a:xfrm>
          <a:off x="0" y="0"/>
          <a:ext cx="0" cy="0"/>
          <a:chOff x="0" y="0"/>
          <a:chExt cx="0" cy="0"/>
        </a:xfrm>
      </p:grpSpPr>
      <p:pic>
        <p:nvPicPr>
          <p:cNvPr id="1026" name="Picture 5" descr="4600 0104 gradnologo">
            <a:extLst>
              <a:ext uri="{FF2B5EF4-FFF2-40B4-BE49-F238E27FC236}">
                <a16:creationId xmlns:a16="http://schemas.microsoft.com/office/drawing/2014/main" id="{25CA4710-7568-273A-9D27-2992E2A484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38858" b="38857"/>
          <a:stretch>
            <a:fillRect/>
          </a:stretch>
        </p:blipFill>
        <p:spPr bwMode="auto">
          <a:xfrm>
            <a:off x="0" y="1120775"/>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C07C1844-E7FE-71E9-B999-AB242FF97B9A}"/>
              </a:ext>
            </a:extLst>
          </p:cNvPr>
          <p:cNvSpPr>
            <a:spLocks noGrp="1" noChangeArrowheads="1"/>
          </p:cNvSpPr>
          <p:nvPr>
            <p:ph type="title"/>
          </p:nvPr>
        </p:nvSpPr>
        <p:spPr bwMode="auto">
          <a:xfrm>
            <a:off x="304800" y="152400"/>
            <a:ext cx="84439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it-IT"/>
              <a:t>Click to edit Master title style</a:t>
            </a:r>
          </a:p>
        </p:txBody>
      </p:sp>
      <p:sp>
        <p:nvSpPr>
          <p:cNvPr id="1028" name="Rectangle 3">
            <a:extLst>
              <a:ext uri="{FF2B5EF4-FFF2-40B4-BE49-F238E27FC236}">
                <a16:creationId xmlns:a16="http://schemas.microsoft.com/office/drawing/2014/main" id="{A9262A20-4138-6E62-755B-483FF6C5987C}"/>
              </a:ext>
            </a:extLst>
          </p:cNvPr>
          <p:cNvSpPr>
            <a:spLocks noGrp="1" noChangeArrowheads="1"/>
          </p:cNvSpPr>
          <p:nvPr>
            <p:ph type="body" idx="1"/>
          </p:nvPr>
        </p:nvSpPr>
        <p:spPr bwMode="auto">
          <a:xfrm>
            <a:off x="304800" y="1600200"/>
            <a:ext cx="838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it-IT"/>
              <a:t>Click to edit Master text styles</a:t>
            </a:r>
          </a:p>
          <a:p>
            <a:pPr lvl="1"/>
            <a:r>
              <a:rPr lang="en-GB" altLang="it-IT"/>
              <a:t>Second level</a:t>
            </a:r>
          </a:p>
          <a:p>
            <a:pPr lvl="2"/>
            <a:r>
              <a:rPr lang="en-GB" altLang="it-IT"/>
              <a:t>Third level</a:t>
            </a:r>
          </a:p>
          <a:p>
            <a:pPr lvl="3"/>
            <a:r>
              <a:rPr lang="en-GB" altLang="it-IT"/>
              <a:t>Fourth level</a:t>
            </a:r>
          </a:p>
          <a:p>
            <a:pPr lvl="4"/>
            <a:r>
              <a:rPr lang="en-GB" altLang="it-IT"/>
              <a:t>Fifth level</a:t>
            </a:r>
          </a:p>
        </p:txBody>
      </p:sp>
      <p:sp>
        <p:nvSpPr>
          <p:cNvPr id="6" name="Slide Number Placeholder 2">
            <a:extLst>
              <a:ext uri="{FF2B5EF4-FFF2-40B4-BE49-F238E27FC236}">
                <a16:creationId xmlns:a16="http://schemas.microsoft.com/office/drawing/2014/main" id="{8DE087C7-59E2-C764-6DDC-F3E7C5701EB0}"/>
              </a:ext>
            </a:extLst>
          </p:cNvPr>
          <p:cNvSpPr>
            <a:spLocks noGrp="1"/>
          </p:cNvSpPr>
          <p:nvPr>
            <p:ph type="sldNum" sz="quarter" idx="4"/>
          </p:nvPr>
        </p:nvSpPr>
        <p:spPr bwMode="auto">
          <a:xfrm>
            <a:off x="7010400" y="-100013"/>
            <a:ext cx="2133600" cy="476251"/>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lgn="r" eaLnBrk="1" hangingPunct="1">
              <a:defRPr sz="1200" b="1">
                <a:latin typeface="Helvetica" panose="020B0604020202020204" pitchFamily="34" charset="0"/>
              </a:defRPr>
            </a:lvl1pPr>
          </a:lstStyle>
          <a:p>
            <a:pPr>
              <a:defRPr/>
            </a:pPr>
            <a:fld id="{5CCD56E5-06F0-4751-83EB-5535F1B741B0}" type="slidenum">
              <a:rPr lang="en-GB" altLang="it-IT"/>
              <a:pPr>
                <a:defRPr/>
              </a:pPr>
              <a:t>‹N›</a:t>
            </a:fld>
            <a:endParaRPr lang="en-GB" altLang="it-IT"/>
          </a:p>
        </p:txBody>
      </p:sp>
    </p:spTree>
  </p:cSld>
  <p:clrMap bg1="dk2" tx1="lt1" bg2="dk1" tx2="lt2" accent1="accent1" accent2="accent2" accent3="accent3" accent4="accent4" accent5="accent5" accent6="accent6" hlink="hlink" folHlink="folHlink"/>
  <p:sldLayoutIdLst>
    <p:sldLayoutId id="2147542754" r:id="rId1"/>
    <p:sldLayoutId id="2147542471" r:id="rId2"/>
    <p:sldLayoutId id="2147542472" r:id="rId3"/>
    <p:sldLayoutId id="2147542473" r:id="rId4"/>
    <p:sldLayoutId id="2147542474" r:id="rId5"/>
    <p:sldLayoutId id="2147542475" r:id="rId6"/>
    <p:sldLayoutId id="2147542476" r:id="rId7"/>
    <p:sldLayoutId id="2147542477" r:id="rId8"/>
    <p:sldLayoutId id="2147542478" r:id="rId9"/>
    <p:sldLayoutId id="2147542479" r:id="rId10"/>
    <p:sldLayoutId id="2147542480" r:id="rId11"/>
  </p:sldLayoutIdLst>
  <p:transition>
    <p:wipe dir="r"/>
  </p:transition>
  <p:hf hdr="0" ftr="0" dt="0"/>
  <p:txStyles>
    <p:titleStyle>
      <a:lvl1pPr algn="l" rtl="0" eaLnBrk="0" fontAlgn="base" hangingPunct="0">
        <a:spcBef>
          <a:spcPct val="0"/>
        </a:spcBef>
        <a:spcAft>
          <a:spcPct val="0"/>
        </a:spcAft>
        <a:defRPr sz="2800" b="1">
          <a:solidFill>
            <a:schemeClr val="tx1"/>
          </a:solidFill>
          <a:latin typeface="+mj-lt"/>
          <a:ea typeface="+mj-ea"/>
          <a:cs typeface="+mj-cs"/>
        </a:defRPr>
      </a:lvl1pPr>
      <a:lvl2pPr algn="l" rtl="0" eaLnBrk="0" fontAlgn="base" hangingPunct="0">
        <a:spcBef>
          <a:spcPct val="0"/>
        </a:spcBef>
        <a:spcAft>
          <a:spcPct val="0"/>
        </a:spcAft>
        <a:defRPr sz="2800" b="1">
          <a:solidFill>
            <a:schemeClr val="tx1"/>
          </a:solidFill>
          <a:latin typeface="Helvetica" pitchFamily="34" charset="0"/>
        </a:defRPr>
      </a:lvl2pPr>
      <a:lvl3pPr algn="l" rtl="0" eaLnBrk="0" fontAlgn="base" hangingPunct="0">
        <a:spcBef>
          <a:spcPct val="0"/>
        </a:spcBef>
        <a:spcAft>
          <a:spcPct val="0"/>
        </a:spcAft>
        <a:defRPr sz="2800" b="1">
          <a:solidFill>
            <a:schemeClr val="tx1"/>
          </a:solidFill>
          <a:latin typeface="Helvetica" pitchFamily="34" charset="0"/>
        </a:defRPr>
      </a:lvl3pPr>
      <a:lvl4pPr algn="l" rtl="0" eaLnBrk="0" fontAlgn="base" hangingPunct="0">
        <a:spcBef>
          <a:spcPct val="0"/>
        </a:spcBef>
        <a:spcAft>
          <a:spcPct val="0"/>
        </a:spcAft>
        <a:defRPr sz="2800" b="1">
          <a:solidFill>
            <a:schemeClr val="tx1"/>
          </a:solidFill>
          <a:latin typeface="Helvetica" pitchFamily="34" charset="0"/>
        </a:defRPr>
      </a:lvl4pPr>
      <a:lvl5pPr algn="l" rtl="0" eaLnBrk="0" fontAlgn="base" hangingPunct="0">
        <a:spcBef>
          <a:spcPct val="0"/>
        </a:spcBef>
        <a:spcAft>
          <a:spcPct val="0"/>
        </a:spcAft>
        <a:defRPr sz="2800" b="1">
          <a:solidFill>
            <a:schemeClr val="tx1"/>
          </a:solidFill>
          <a:latin typeface="Helvetica" pitchFamily="34" charset="0"/>
        </a:defRPr>
      </a:lvl5pPr>
      <a:lvl6pPr marL="457200" algn="l" rtl="0" fontAlgn="base">
        <a:spcBef>
          <a:spcPct val="0"/>
        </a:spcBef>
        <a:spcAft>
          <a:spcPct val="0"/>
        </a:spcAft>
        <a:defRPr sz="2800" b="1">
          <a:solidFill>
            <a:schemeClr val="tx1"/>
          </a:solidFill>
          <a:latin typeface="Helvetica" pitchFamily="34" charset="0"/>
        </a:defRPr>
      </a:lvl6pPr>
      <a:lvl7pPr marL="914400" algn="l" rtl="0" fontAlgn="base">
        <a:spcBef>
          <a:spcPct val="0"/>
        </a:spcBef>
        <a:spcAft>
          <a:spcPct val="0"/>
        </a:spcAft>
        <a:defRPr sz="2800" b="1">
          <a:solidFill>
            <a:schemeClr val="tx1"/>
          </a:solidFill>
          <a:latin typeface="Helvetica" pitchFamily="34" charset="0"/>
        </a:defRPr>
      </a:lvl7pPr>
      <a:lvl8pPr marL="1371600" algn="l" rtl="0" fontAlgn="base">
        <a:spcBef>
          <a:spcPct val="0"/>
        </a:spcBef>
        <a:spcAft>
          <a:spcPct val="0"/>
        </a:spcAft>
        <a:defRPr sz="2800" b="1">
          <a:solidFill>
            <a:schemeClr val="tx1"/>
          </a:solidFill>
          <a:latin typeface="Helvetica" pitchFamily="34" charset="0"/>
        </a:defRPr>
      </a:lvl8pPr>
      <a:lvl9pPr marL="1828800" algn="l" rtl="0" fontAlgn="base">
        <a:spcBef>
          <a:spcPct val="0"/>
        </a:spcBef>
        <a:spcAft>
          <a:spcPct val="0"/>
        </a:spcAft>
        <a:defRPr sz="2800" b="1">
          <a:solidFill>
            <a:schemeClr val="tx1"/>
          </a:solidFill>
          <a:latin typeface="Helvetica" pitchFamily="34" charset="0"/>
        </a:defRPr>
      </a:lvl9pPr>
    </p:titleStyle>
    <p:bodyStyle>
      <a:lvl1pPr marL="342900" indent="-3429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ea typeface="+mn-ea"/>
          <a:cs typeface="+mn-cs"/>
        </a:defRPr>
      </a:lvl1pPr>
      <a:lvl2pPr marL="742950" indent="-285750" algn="l" rtl="0" eaLnBrk="0" fontAlgn="base" hangingPunct="0">
        <a:spcBef>
          <a:spcPct val="20000"/>
        </a:spcBef>
        <a:spcAft>
          <a:spcPct val="0"/>
        </a:spcAft>
        <a:buClr>
          <a:srgbClr val="FFAC12"/>
        </a:buClr>
        <a:buFont typeface="Symbol" panose="05050102010706020507" pitchFamily="18" charset="2"/>
        <a:buChar char="·"/>
        <a:defRPr sz="2000" b="1">
          <a:solidFill>
            <a:schemeClr val="tx2"/>
          </a:solidFill>
          <a:latin typeface="+mn-lt"/>
        </a:defRPr>
      </a:lvl2pPr>
      <a:lvl3pPr marL="1143000" indent="-2286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defRPr>
      </a:lvl3pPr>
      <a:lvl4pPr marL="1600200" indent="-228600" algn="l" rtl="0" eaLnBrk="0" fontAlgn="base" hangingPunct="0">
        <a:spcBef>
          <a:spcPct val="20000"/>
        </a:spcBef>
        <a:spcAft>
          <a:spcPct val="0"/>
        </a:spcAft>
        <a:buClr>
          <a:srgbClr val="FFAC12"/>
        </a:buClr>
        <a:buFont typeface="Symbol" panose="05050102010706020507" pitchFamily="18" charset="2"/>
        <a:buChar char="·"/>
        <a:defRPr sz="1600" b="1">
          <a:solidFill>
            <a:schemeClr val="tx2"/>
          </a:solidFill>
          <a:latin typeface="+mn-lt"/>
        </a:defRPr>
      </a:lvl4pPr>
      <a:lvl5pPr marL="2057400" indent="-228600" algn="l" rtl="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mn-lt"/>
        </a:defRPr>
      </a:lvl5pPr>
      <a:lvl6pPr marL="2514600" indent="-228600" algn="l" rtl="0" fontAlgn="base">
        <a:spcBef>
          <a:spcPct val="20000"/>
        </a:spcBef>
        <a:spcAft>
          <a:spcPct val="0"/>
        </a:spcAft>
        <a:buClr>
          <a:srgbClr val="FFAC12"/>
        </a:buClr>
        <a:buFont typeface="Symbol" pitchFamily="18" charset="2"/>
        <a:buChar char="·"/>
        <a:defRPr sz="1400" b="1">
          <a:solidFill>
            <a:schemeClr val="tx2"/>
          </a:solidFill>
          <a:latin typeface="+mn-lt"/>
        </a:defRPr>
      </a:lvl6pPr>
      <a:lvl7pPr marL="2971800" indent="-228600" algn="l" rtl="0" fontAlgn="base">
        <a:spcBef>
          <a:spcPct val="20000"/>
        </a:spcBef>
        <a:spcAft>
          <a:spcPct val="0"/>
        </a:spcAft>
        <a:buClr>
          <a:srgbClr val="FFAC12"/>
        </a:buClr>
        <a:buFont typeface="Symbol" pitchFamily="18" charset="2"/>
        <a:buChar char="·"/>
        <a:defRPr sz="1400" b="1">
          <a:solidFill>
            <a:schemeClr val="tx2"/>
          </a:solidFill>
          <a:latin typeface="+mn-lt"/>
        </a:defRPr>
      </a:lvl7pPr>
      <a:lvl8pPr marL="3429000" indent="-228600" algn="l" rtl="0" fontAlgn="base">
        <a:spcBef>
          <a:spcPct val="20000"/>
        </a:spcBef>
        <a:spcAft>
          <a:spcPct val="0"/>
        </a:spcAft>
        <a:buClr>
          <a:srgbClr val="FFAC12"/>
        </a:buClr>
        <a:buFont typeface="Symbol" pitchFamily="18" charset="2"/>
        <a:buChar char="·"/>
        <a:defRPr sz="1400" b="1">
          <a:solidFill>
            <a:schemeClr val="tx2"/>
          </a:solidFill>
          <a:latin typeface="+mn-lt"/>
        </a:defRPr>
      </a:lvl8pPr>
      <a:lvl9pPr marL="3886200" indent="-228600" algn="l" rtl="0" fontAlgn="base">
        <a:spcBef>
          <a:spcPct val="20000"/>
        </a:spcBef>
        <a:spcAft>
          <a:spcPct val="0"/>
        </a:spcAft>
        <a:buClr>
          <a:srgbClr val="FFAC12"/>
        </a:buClr>
        <a:buFont typeface="Symbol" pitchFamily="18" charset="2"/>
        <a:buChar char="·"/>
        <a:defRPr sz="1400" b="1">
          <a:solidFill>
            <a:schemeClr val="tx2"/>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00"/>
            </a:gs>
            <a:gs pos="100000">
              <a:srgbClr val="001E64"/>
            </a:gs>
          </a:gsLst>
          <a:lin ang="18900000" scaled="1"/>
        </a:gradFill>
        <a:effectLst/>
      </p:bgPr>
    </p:bg>
    <p:spTree>
      <p:nvGrpSpPr>
        <p:cNvPr id="1" name=""/>
        <p:cNvGrpSpPr/>
        <p:nvPr/>
      </p:nvGrpSpPr>
      <p:grpSpPr>
        <a:xfrm>
          <a:off x="0" y="0"/>
          <a:ext cx="0" cy="0"/>
          <a:chOff x="0" y="0"/>
          <a:chExt cx="0" cy="0"/>
        </a:xfrm>
      </p:grpSpPr>
      <p:pic>
        <p:nvPicPr>
          <p:cNvPr id="10242" name="Picture 5" descr="4600 0104 gradnologo">
            <a:extLst>
              <a:ext uri="{FF2B5EF4-FFF2-40B4-BE49-F238E27FC236}">
                <a16:creationId xmlns:a16="http://schemas.microsoft.com/office/drawing/2014/main" id="{62241C1D-7077-033A-D1F6-3AF418B3A0A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38858" b="38857"/>
          <a:stretch>
            <a:fillRect/>
          </a:stretch>
        </p:blipFill>
        <p:spPr bwMode="auto">
          <a:xfrm>
            <a:off x="0" y="1120775"/>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Rectangle 2">
            <a:extLst>
              <a:ext uri="{FF2B5EF4-FFF2-40B4-BE49-F238E27FC236}">
                <a16:creationId xmlns:a16="http://schemas.microsoft.com/office/drawing/2014/main" id="{692F13A3-E5DF-DB6A-CE3F-FEE822447161}"/>
              </a:ext>
            </a:extLst>
          </p:cNvPr>
          <p:cNvSpPr>
            <a:spLocks noGrp="1" noChangeArrowheads="1"/>
          </p:cNvSpPr>
          <p:nvPr>
            <p:ph type="title"/>
          </p:nvPr>
        </p:nvSpPr>
        <p:spPr bwMode="auto">
          <a:xfrm>
            <a:off x="304800" y="152400"/>
            <a:ext cx="84439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it-IT"/>
              <a:t>Click to edit Master title style</a:t>
            </a:r>
          </a:p>
        </p:txBody>
      </p:sp>
      <p:sp>
        <p:nvSpPr>
          <p:cNvPr id="10244" name="Rectangle 3">
            <a:extLst>
              <a:ext uri="{FF2B5EF4-FFF2-40B4-BE49-F238E27FC236}">
                <a16:creationId xmlns:a16="http://schemas.microsoft.com/office/drawing/2014/main" id="{DAF17C22-FE4E-4058-6DD4-170AEFDA4073}"/>
              </a:ext>
            </a:extLst>
          </p:cNvPr>
          <p:cNvSpPr>
            <a:spLocks noGrp="1" noChangeArrowheads="1"/>
          </p:cNvSpPr>
          <p:nvPr>
            <p:ph type="body" idx="1"/>
          </p:nvPr>
        </p:nvSpPr>
        <p:spPr bwMode="auto">
          <a:xfrm>
            <a:off x="304800" y="1600200"/>
            <a:ext cx="838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it-IT"/>
              <a:t>Click to edit Master text styles</a:t>
            </a:r>
          </a:p>
          <a:p>
            <a:pPr lvl="1"/>
            <a:r>
              <a:rPr lang="en-GB" altLang="it-IT"/>
              <a:t>Second level</a:t>
            </a:r>
          </a:p>
          <a:p>
            <a:pPr lvl="2"/>
            <a:r>
              <a:rPr lang="en-GB" altLang="it-IT"/>
              <a:t>Third level</a:t>
            </a:r>
          </a:p>
          <a:p>
            <a:pPr lvl="3"/>
            <a:r>
              <a:rPr lang="en-GB" altLang="it-IT"/>
              <a:t>Fourth level</a:t>
            </a:r>
          </a:p>
          <a:p>
            <a:pPr lvl="4"/>
            <a:r>
              <a:rPr lang="en-GB" altLang="it-IT"/>
              <a:t>Fifth level</a:t>
            </a:r>
          </a:p>
        </p:txBody>
      </p:sp>
    </p:spTree>
  </p:cSld>
  <p:clrMap bg1="dk2" tx1="lt1" bg2="dk1" tx2="lt2" accent1="accent1" accent2="accent2" accent3="accent3" accent4="accent4" accent5="accent5" accent6="accent6" hlink="hlink" folHlink="folHlink"/>
  <p:sldLayoutIdLst>
    <p:sldLayoutId id="2147542769" r:id="rId1"/>
    <p:sldLayoutId id="2147542558" r:id="rId2"/>
    <p:sldLayoutId id="2147542559" r:id="rId3"/>
    <p:sldLayoutId id="2147542560" r:id="rId4"/>
    <p:sldLayoutId id="2147542561" r:id="rId5"/>
    <p:sldLayoutId id="2147542562" r:id="rId6"/>
    <p:sldLayoutId id="2147542563" r:id="rId7"/>
    <p:sldLayoutId id="2147542564" r:id="rId8"/>
    <p:sldLayoutId id="2147542565" r:id="rId9"/>
    <p:sldLayoutId id="2147542566" r:id="rId10"/>
    <p:sldLayoutId id="2147542567" r:id="rId11"/>
  </p:sldLayoutIdLst>
  <p:transition>
    <p:wipe dir="r"/>
  </p:transition>
  <p:hf hdr="0" ftr="0" dt="0"/>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charset="0"/>
        </a:defRPr>
      </a:lvl2pPr>
      <a:lvl3pPr algn="l" rtl="0" eaLnBrk="0" fontAlgn="base" hangingPunct="0">
        <a:spcBef>
          <a:spcPct val="0"/>
        </a:spcBef>
        <a:spcAft>
          <a:spcPct val="0"/>
        </a:spcAft>
        <a:defRPr sz="3200" b="1">
          <a:solidFill>
            <a:schemeClr val="tx1"/>
          </a:solidFill>
          <a:latin typeface="Arial" charset="0"/>
        </a:defRPr>
      </a:lvl3pPr>
      <a:lvl4pPr algn="l" rtl="0" eaLnBrk="0" fontAlgn="base" hangingPunct="0">
        <a:spcBef>
          <a:spcPct val="0"/>
        </a:spcBef>
        <a:spcAft>
          <a:spcPct val="0"/>
        </a:spcAft>
        <a:defRPr sz="3200" b="1">
          <a:solidFill>
            <a:schemeClr val="tx1"/>
          </a:solidFill>
          <a:latin typeface="Arial" charset="0"/>
        </a:defRPr>
      </a:lvl4pPr>
      <a:lvl5pPr algn="l" rtl="0" eaLnBrk="0" fontAlgn="base" hangingPunct="0">
        <a:spcBef>
          <a:spcPct val="0"/>
        </a:spcBef>
        <a:spcAft>
          <a:spcPct val="0"/>
        </a:spcAft>
        <a:defRPr sz="3200" b="1">
          <a:solidFill>
            <a:schemeClr val="tx1"/>
          </a:solidFill>
          <a:latin typeface="Arial" charset="0"/>
        </a:defRPr>
      </a:lvl5pPr>
      <a:lvl6pPr marL="457200" algn="l" rtl="0" eaLnBrk="0" fontAlgn="base" hangingPunct="0">
        <a:spcBef>
          <a:spcPct val="0"/>
        </a:spcBef>
        <a:spcAft>
          <a:spcPct val="0"/>
        </a:spcAft>
        <a:defRPr sz="3200" b="1">
          <a:solidFill>
            <a:schemeClr val="tx1"/>
          </a:solidFill>
          <a:latin typeface="Arial" charset="0"/>
        </a:defRPr>
      </a:lvl6pPr>
      <a:lvl7pPr marL="914400" algn="l" rtl="0" eaLnBrk="0" fontAlgn="base" hangingPunct="0">
        <a:spcBef>
          <a:spcPct val="0"/>
        </a:spcBef>
        <a:spcAft>
          <a:spcPct val="0"/>
        </a:spcAft>
        <a:defRPr sz="3200" b="1">
          <a:solidFill>
            <a:schemeClr val="tx1"/>
          </a:solidFill>
          <a:latin typeface="Arial" charset="0"/>
        </a:defRPr>
      </a:lvl7pPr>
      <a:lvl8pPr marL="1371600" algn="l" rtl="0" eaLnBrk="0" fontAlgn="base" hangingPunct="0">
        <a:spcBef>
          <a:spcPct val="0"/>
        </a:spcBef>
        <a:spcAft>
          <a:spcPct val="0"/>
        </a:spcAft>
        <a:defRPr sz="3200" b="1">
          <a:solidFill>
            <a:schemeClr val="tx1"/>
          </a:solidFill>
          <a:latin typeface="Arial" charset="0"/>
        </a:defRPr>
      </a:lvl8pPr>
      <a:lvl9pPr marL="1828800" algn="l" rtl="0" eaLnBrk="0" fontAlgn="base" hangingPunct="0">
        <a:spcBef>
          <a:spcPct val="0"/>
        </a:spcBef>
        <a:spcAft>
          <a:spcPct val="0"/>
        </a:spcAft>
        <a:defRPr sz="3200" b="1">
          <a:solidFill>
            <a:schemeClr val="tx1"/>
          </a:solidFill>
          <a:latin typeface="Arial" charset="0"/>
        </a:defRPr>
      </a:lvl9pPr>
    </p:titleStyle>
    <p:bodyStyle>
      <a:lvl1pPr marL="342900" indent="-3429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ea typeface="+mn-ea"/>
          <a:cs typeface="+mn-cs"/>
        </a:defRPr>
      </a:lvl1pPr>
      <a:lvl2pPr marL="742950" indent="-285750" algn="l" rtl="0" eaLnBrk="0" fontAlgn="base" hangingPunct="0">
        <a:spcBef>
          <a:spcPct val="20000"/>
        </a:spcBef>
        <a:spcAft>
          <a:spcPct val="0"/>
        </a:spcAft>
        <a:buClr>
          <a:srgbClr val="FFAC12"/>
        </a:buClr>
        <a:buFont typeface="Symbol" panose="05050102010706020507" pitchFamily="18" charset="2"/>
        <a:buChar char="·"/>
        <a:defRPr sz="2000" b="1">
          <a:solidFill>
            <a:schemeClr val="tx2"/>
          </a:solidFill>
          <a:latin typeface="+mn-lt"/>
        </a:defRPr>
      </a:lvl2pPr>
      <a:lvl3pPr marL="1143000" indent="-2286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defRPr>
      </a:lvl3pPr>
      <a:lvl4pPr marL="1600200" indent="-228600" algn="l" rtl="0" eaLnBrk="0" fontAlgn="base" hangingPunct="0">
        <a:spcBef>
          <a:spcPct val="20000"/>
        </a:spcBef>
        <a:spcAft>
          <a:spcPct val="0"/>
        </a:spcAft>
        <a:buClr>
          <a:srgbClr val="FFAC12"/>
        </a:buClr>
        <a:buFont typeface="Symbol" panose="05050102010706020507" pitchFamily="18" charset="2"/>
        <a:buChar char="·"/>
        <a:defRPr sz="1600" b="1">
          <a:solidFill>
            <a:schemeClr val="tx2"/>
          </a:solidFill>
          <a:latin typeface="+mn-lt"/>
        </a:defRPr>
      </a:lvl4pPr>
      <a:lvl5pPr marL="2057400" indent="-228600" algn="l" rtl="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mn-lt"/>
        </a:defRPr>
      </a:lvl5pPr>
      <a:lvl6pPr marL="25146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6pPr>
      <a:lvl7pPr marL="29718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7pPr>
      <a:lvl8pPr marL="34290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8pPr>
      <a:lvl9pPr marL="38862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8">
            <a:extLst>
              <a:ext uri="{FF2B5EF4-FFF2-40B4-BE49-F238E27FC236}">
                <a16:creationId xmlns:a16="http://schemas.microsoft.com/office/drawing/2014/main" id="{1D89C46C-0CE4-BD73-BD43-444D3ED8FB05}"/>
              </a:ext>
            </a:extLst>
          </p:cNvPr>
          <p:cNvSpPr>
            <a:spLocks noChangeArrowheads="1"/>
          </p:cNvSpPr>
          <p:nvPr/>
        </p:nvSpPr>
        <p:spPr bwMode="auto">
          <a:xfrm>
            <a:off x="0" y="0"/>
            <a:ext cx="9144000" cy="641350"/>
          </a:xfrm>
          <a:prstGeom prst="rect">
            <a:avLst/>
          </a:prstGeom>
          <a:gradFill rotWithShape="1">
            <a:gsLst>
              <a:gs pos="0">
                <a:srgbClr val="0D6826">
                  <a:alpha val="60000"/>
                </a:srgbClr>
              </a:gs>
              <a:gs pos="60001">
                <a:srgbClr val="002A17"/>
              </a:gs>
              <a:gs pos="100000">
                <a:srgbClr val="002A17"/>
              </a:gs>
            </a:gsLst>
            <a:lin ang="16200000" scaled="1"/>
          </a:gradFill>
          <a:ln w="9525" algn="ctr">
            <a:noFill/>
            <a:round/>
            <a:headEnd/>
            <a:tailEnd/>
          </a:ln>
        </p:spPr>
        <p:txBody>
          <a:bodyPr/>
          <a:lstStyle/>
          <a:p>
            <a:pPr>
              <a:defRPr/>
            </a:pPr>
            <a:endParaRPr lang="en-US" b="1" dirty="0">
              <a:solidFill>
                <a:srgbClr val="FFFFFF"/>
              </a:solidFill>
              <a:latin typeface="Arial" charset="0"/>
              <a:ea typeface="ＭＳ Ｐゴシック" pitchFamily="34" charset="-128"/>
              <a:cs typeface="+mn-cs"/>
            </a:endParaRPr>
          </a:p>
        </p:txBody>
      </p:sp>
      <p:pic>
        <p:nvPicPr>
          <p:cNvPr id="11269" name="Picture 7" descr="CCO_HEP_rev_forPPT.gif">
            <a:extLst>
              <a:ext uri="{FF2B5EF4-FFF2-40B4-BE49-F238E27FC236}">
                <a16:creationId xmlns:a16="http://schemas.microsoft.com/office/drawing/2014/main" id="{2718C754-8A07-33FF-D485-003203AF60B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564438" y="90488"/>
            <a:ext cx="1322387"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Rectangle 2">
            <a:extLst>
              <a:ext uri="{FF2B5EF4-FFF2-40B4-BE49-F238E27FC236}">
                <a16:creationId xmlns:a16="http://schemas.microsoft.com/office/drawing/2014/main" id="{AAEED138-1E09-7D97-5038-AABAD1EEB0F8}"/>
              </a:ext>
            </a:extLst>
          </p:cNvPr>
          <p:cNvSpPr>
            <a:spLocks noGrp="1" noChangeArrowheads="1"/>
          </p:cNvSpPr>
          <p:nvPr>
            <p:ph type="title"/>
          </p:nvPr>
        </p:nvSpPr>
        <p:spPr bwMode="auto">
          <a:xfrm>
            <a:off x="382588" y="666750"/>
            <a:ext cx="846455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71" name="Rectangle 3">
            <a:extLst>
              <a:ext uri="{FF2B5EF4-FFF2-40B4-BE49-F238E27FC236}">
                <a16:creationId xmlns:a16="http://schemas.microsoft.com/office/drawing/2014/main" id="{1A304346-7D5D-033C-83D7-43E14856711F}"/>
              </a:ext>
            </a:extLst>
          </p:cNvPr>
          <p:cNvSpPr>
            <a:spLocks noGrp="1" noChangeArrowheads="1"/>
          </p:cNvSpPr>
          <p:nvPr>
            <p:ph type="body" idx="1"/>
          </p:nvPr>
        </p:nvSpPr>
        <p:spPr bwMode="auto">
          <a:xfrm>
            <a:off x="385763" y="1828800"/>
            <a:ext cx="8455025"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2" name="Rectangle 8">
            <a:extLst>
              <a:ext uri="{FF2B5EF4-FFF2-40B4-BE49-F238E27FC236}">
                <a16:creationId xmlns:a16="http://schemas.microsoft.com/office/drawing/2014/main" id="{2CCE37D1-8DB9-2B03-B74C-2C10279AABC5}"/>
              </a:ext>
            </a:extLst>
          </p:cNvPr>
          <p:cNvSpPr>
            <a:spLocks noChangeArrowheads="1"/>
          </p:cNvSpPr>
          <p:nvPr/>
        </p:nvSpPr>
        <p:spPr bwMode="auto">
          <a:xfrm>
            <a:off x="287338" y="307975"/>
            <a:ext cx="2084387" cy="276225"/>
          </a:xfrm>
          <a:prstGeom prst="rect">
            <a:avLst/>
          </a:prstGeom>
          <a:noFill/>
          <a:ln>
            <a:noFill/>
          </a:ln>
        </p:spPr>
        <p:txBody>
          <a:bodyPr wrap="non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defRPr/>
            </a:pPr>
            <a:r>
              <a:rPr lang="en-US" altLang="en-US" sz="1200" b="0" dirty="0">
                <a:solidFill>
                  <a:srgbClr val="CDCDCF"/>
                </a:solidFill>
                <a:cs typeface="+mn-cs"/>
              </a:rPr>
              <a:t>clinicaloptions.com/hepatitis</a:t>
            </a:r>
          </a:p>
        </p:txBody>
      </p:sp>
      <p:sp>
        <p:nvSpPr>
          <p:cNvPr id="1033" name="Text Box 13">
            <a:extLst>
              <a:ext uri="{FF2B5EF4-FFF2-40B4-BE49-F238E27FC236}">
                <a16:creationId xmlns:a16="http://schemas.microsoft.com/office/drawing/2014/main" id="{559D7104-B4BB-C22A-1B41-1B31B30273DE}"/>
              </a:ext>
            </a:extLst>
          </p:cNvPr>
          <p:cNvSpPr txBox="1">
            <a:spLocks noChangeArrowheads="1"/>
          </p:cNvSpPr>
          <p:nvPr/>
        </p:nvSpPr>
        <p:spPr bwMode="auto">
          <a:xfrm>
            <a:off x="284163" y="69850"/>
            <a:ext cx="7164387" cy="323850"/>
          </a:xfrm>
          <a:prstGeom prst="rect">
            <a:avLst/>
          </a:prstGeom>
          <a:noFill/>
          <a:ln>
            <a:noFill/>
          </a:ln>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None/>
              <a:defRPr/>
            </a:pPr>
            <a:r>
              <a:rPr lang="en-US" altLang="en-US" sz="1500" b="0" dirty="0">
                <a:solidFill>
                  <a:srgbClr val="FFFFFF"/>
                </a:solidFill>
                <a:cs typeface="+mn-cs"/>
              </a:rPr>
              <a:t>HCV Alerts: Rapid Response to Practice-Changing Advances</a:t>
            </a:r>
          </a:p>
        </p:txBody>
      </p:sp>
    </p:spTree>
  </p:cSld>
  <p:clrMap bg1="dk2" tx1="lt1" bg2="dk1" tx2="lt2" accent1="accent1" accent2="accent2" accent3="accent3" accent4="accent4" accent5="accent5" accent6="accent6" hlink="hlink" folHlink="folHlink"/>
  <p:sldLayoutIdLst>
    <p:sldLayoutId id="2147542770" r:id="rId1"/>
    <p:sldLayoutId id="2147542568" r:id="rId2"/>
    <p:sldLayoutId id="2147542771" r:id="rId3"/>
    <p:sldLayoutId id="2147542569" r:id="rId4"/>
    <p:sldLayoutId id="2147542570" r:id="rId5"/>
    <p:sldLayoutId id="2147542571" r:id="rId6"/>
    <p:sldLayoutId id="2147542572" r:id="rId7"/>
    <p:sldLayoutId id="2147542772" r:id="rId8"/>
  </p:sldLayoutIdLst>
  <p:hf sldNum="0" hdr="0" dt="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4FAD26"/>
        </a:buClr>
        <a:buFont typeface="Wingdings" panose="05000000000000000000" pitchFamily="2" charset="2"/>
        <a:buChar char="§"/>
        <a:defRPr sz="24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4FAD26"/>
        </a:buClr>
        <a:buFont typeface="Arial" panose="020B0604020202020204" pitchFamily="34" charset="0"/>
        <a:buChar char="–"/>
        <a:defRPr sz="2200">
          <a:solidFill>
            <a:srgbClr val="FEFDDE"/>
          </a:solidFill>
          <a:latin typeface="+mn-lt"/>
        </a:defRPr>
      </a:lvl2pPr>
      <a:lvl3pPr marL="1143000" indent="-228600" algn="l" rtl="0" eaLnBrk="0" fontAlgn="base" hangingPunct="0">
        <a:lnSpc>
          <a:spcPct val="90000"/>
        </a:lnSpc>
        <a:spcBef>
          <a:spcPts val="1000"/>
        </a:spcBef>
        <a:spcAft>
          <a:spcPts val="700"/>
        </a:spcAft>
        <a:buClr>
          <a:srgbClr val="4FAD26"/>
        </a:buClr>
        <a:buFont typeface="Arial" panose="020B0604020202020204" pitchFamily="34" charset="0"/>
        <a:buChar char="–"/>
        <a:defRPr sz="2000">
          <a:solidFill>
            <a:srgbClr val="FEFDDE"/>
          </a:solidFill>
          <a:latin typeface="+mn-lt"/>
        </a:defRPr>
      </a:lvl3pPr>
      <a:lvl4pPr marL="1600200" indent="-228600" algn="l" rtl="0" eaLnBrk="0" fontAlgn="base" hangingPunct="0">
        <a:lnSpc>
          <a:spcPct val="90000"/>
        </a:lnSpc>
        <a:spcBef>
          <a:spcPts val="1000"/>
        </a:spcBef>
        <a:spcAft>
          <a:spcPts val="700"/>
        </a:spcAft>
        <a:buClr>
          <a:srgbClr val="4FAD26"/>
        </a:buClr>
        <a:buFont typeface="Arial" panose="020B0604020202020204" pitchFamily="34" charset="0"/>
        <a:buChar char="–"/>
        <a:defRPr>
          <a:solidFill>
            <a:srgbClr val="FEFDDE"/>
          </a:solidFill>
          <a:latin typeface="+mn-lt"/>
        </a:defRPr>
      </a:lvl4pPr>
      <a:lvl5pPr marL="2057400" indent="-228600" algn="l" rtl="0" eaLnBrk="0" fontAlgn="base" hangingPunct="0">
        <a:lnSpc>
          <a:spcPct val="90000"/>
        </a:lnSpc>
        <a:spcBef>
          <a:spcPts val="1000"/>
        </a:spcBef>
        <a:spcAft>
          <a:spcPts val="700"/>
        </a:spcAft>
        <a:buClr>
          <a:srgbClr val="4FAD26"/>
        </a:buClr>
        <a:buFont typeface="Arial" panose="020B0604020202020204" pitchFamily="34" charset="0"/>
        <a:buChar char="–"/>
        <a:defRPr sz="1600">
          <a:solidFill>
            <a:srgbClr val="FEFDDE"/>
          </a:solidFill>
          <a:latin typeface="+mn-lt"/>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8">
            <a:extLst>
              <a:ext uri="{FF2B5EF4-FFF2-40B4-BE49-F238E27FC236}">
                <a16:creationId xmlns:a16="http://schemas.microsoft.com/office/drawing/2014/main" id="{C64C42B7-412B-AB98-C7F4-B637609F9CF5}"/>
              </a:ext>
            </a:extLst>
          </p:cNvPr>
          <p:cNvSpPr>
            <a:spLocks noChangeArrowheads="1"/>
          </p:cNvSpPr>
          <p:nvPr/>
        </p:nvSpPr>
        <p:spPr bwMode="auto">
          <a:xfrm>
            <a:off x="0" y="0"/>
            <a:ext cx="9144000" cy="641350"/>
          </a:xfrm>
          <a:prstGeom prst="rect">
            <a:avLst/>
          </a:prstGeom>
          <a:gradFill rotWithShape="1">
            <a:gsLst>
              <a:gs pos="0">
                <a:srgbClr val="0D6826">
                  <a:alpha val="60000"/>
                </a:srgbClr>
              </a:gs>
              <a:gs pos="60001">
                <a:srgbClr val="002A17"/>
              </a:gs>
              <a:gs pos="100000">
                <a:srgbClr val="002A17"/>
              </a:gs>
            </a:gsLst>
            <a:lin ang="16200000" scaled="1"/>
          </a:gradFill>
          <a:ln w="9525" algn="ctr">
            <a:noFill/>
            <a:round/>
            <a:headEnd/>
            <a:tailEnd/>
          </a:ln>
        </p:spPr>
        <p:txBody>
          <a:bodyPr/>
          <a:lstStyle/>
          <a:p>
            <a:pPr eaLnBrk="1" hangingPunct="1">
              <a:lnSpc>
                <a:spcPct val="90000"/>
              </a:lnSpc>
              <a:spcBef>
                <a:spcPct val="35000"/>
              </a:spcBef>
              <a:spcAft>
                <a:spcPct val="25000"/>
              </a:spcAft>
              <a:buClr>
                <a:srgbClr val="4FAD26"/>
              </a:buClr>
              <a:buFont typeface="Arial" charset="0"/>
              <a:buChar char="•"/>
              <a:defRPr/>
            </a:pPr>
            <a:endParaRPr lang="en-US" b="1" dirty="0">
              <a:solidFill>
                <a:srgbClr val="FFFFFF"/>
              </a:solidFill>
              <a:latin typeface="Arial" charset="0"/>
              <a:cs typeface="+mn-cs"/>
            </a:endParaRPr>
          </a:p>
        </p:txBody>
      </p:sp>
      <p:pic>
        <p:nvPicPr>
          <p:cNvPr id="12293" name="Picture 7" descr="CCO_HEP_rev_forPPT.gif">
            <a:extLst>
              <a:ext uri="{FF2B5EF4-FFF2-40B4-BE49-F238E27FC236}">
                <a16:creationId xmlns:a16="http://schemas.microsoft.com/office/drawing/2014/main" id="{CE1E9A8A-A299-E9B2-32C5-E3DEF8E3A122}"/>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564438" y="90488"/>
            <a:ext cx="1322387"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Rectangle 2">
            <a:extLst>
              <a:ext uri="{FF2B5EF4-FFF2-40B4-BE49-F238E27FC236}">
                <a16:creationId xmlns:a16="http://schemas.microsoft.com/office/drawing/2014/main" id="{DDC577B7-B857-FE53-8C52-9A120E8241DC}"/>
              </a:ext>
            </a:extLst>
          </p:cNvPr>
          <p:cNvSpPr>
            <a:spLocks noGrp="1" noChangeArrowheads="1"/>
          </p:cNvSpPr>
          <p:nvPr>
            <p:ph type="title"/>
          </p:nvPr>
        </p:nvSpPr>
        <p:spPr bwMode="auto">
          <a:xfrm>
            <a:off x="382588" y="666750"/>
            <a:ext cx="846455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5" name="Rectangle 3">
            <a:extLst>
              <a:ext uri="{FF2B5EF4-FFF2-40B4-BE49-F238E27FC236}">
                <a16:creationId xmlns:a16="http://schemas.microsoft.com/office/drawing/2014/main" id="{20327C85-0D77-8131-B394-E04B08D0BEB0}"/>
              </a:ext>
            </a:extLst>
          </p:cNvPr>
          <p:cNvSpPr>
            <a:spLocks noGrp="1" noChangeArrowheads="1"/>
          </p:cNvSpPr>
          <p:nvPr>
            <p:ph type="body" idx="1"/>
          </p:nvPr>
        </p:nvSpPr>
        <p:spPr bwMode="auto">
          <a:xfrm>
            <a:off x="385763" y="1828800"/>
            <a:ext cx="8455025"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2" name="Rectangle 8">
            <a:extLst>
              <a:ext uri="{FF2B5EF4-FFF2-40B4-BE49-F238E27FC236}">
                <a16:creationId xmlns:a16="http://schemas.microsoft.com/office/drawing/2014/main" id="{7A8F2888-48FC-E991-5C57-592612EEF34C}"/>
              </a:ext>
            </a:extLst>
          </p:cNvPr>
          <p:cNvSpPr>
            <a:spLocks noChangeArrowheads="1"/>
          </p:cNvSpPr>
          <p:nvPr/>
        </p:nvSpPr>
        <p:spPr bwMode="auto">
          <a:xfrm>
            <a:off x="287338" y="307975"/>
            <a:ext cx="2084387" cy="276225"/>
          </a:xfrm>
          <a:prstGeom prst="rect">
            <a:avLst/>
          </a:prstGeom>
          <a:noFill/>
          <a:ln>
            <a:noFill/>
          </a:ln>
        </p:spPr>
        <p:txBody>
          <a:bodyPr wrap="none">
            <a:spAutoFit/>
          </a:bodyPr>
          <a:lstStyle>
            <a:lvl1pPr>
              <a:lnSpc>
                <a:spcPct val="90000"/>
              </a:lnSpc>
              <a:spcBef>
                <a:spcPct val="35000"/>
              </a:spcBef>
              <a:spcAft>
                <a:spcPct val="25000"/>
              </a:spcAft>
              <a:buClr>
                <a:schemeClr val="folHlink"/>
              </a:buClr>
              <a:buFont typeface="Arial" panose="020B0604020202020204" pitchFamily="34" charset="0"/>
              <a:buChar char="•"/>
              <a:defRPr b="1">
                <a:solidFill>
                  <a:schemeClr val="tx1"/>
                </a:solidFill>
                <a:latin typeface="Arial" panose="020B0604020202020204" pitchFamily="34" charset="0"/>
              </a:defRPr>
            </a:lvl1pPr>
            <a:lvl2pPr marL="742950" indent="-285750">
              <a:lnSpc>
                <a:spcPct val="90000"/>
              </a:lnSpc>
              <a:spcBef>
                <a:spcPct val="35000"/>
              </a:spcBef>
              <a:spcAft>
                <a:spcPct val="25000"/>
              </a:spcAft>
              <a:buClr>
                <a:schemeClr val="folHlink"/>
              </a:buClr>
              <a:buFont typeface="Arial" panose="020B0604020202020204" pitchFamily="34" charset="0"/>
              <a:buChar char="•"/>
              <a:defRPr b="1">
                <a:solidFill>
                  <a:schemeClr val="tx1"/>
                </a:solidFill>
                <a:latin typeface="Arial" panose="020B0604020202020204" pitchFamily="34" charset="0"/>
              </a:defRPr>
            </a:lvl2pPr>
            <a:lvl3pPr marL="1143000" indent="-228600">
              <a:lnSpc>
                <a:spcPct val="90000"/>
              </a:lnSpc>
              <a:spcBef>
                <a:spcPct val="35000"/>
              </a:spcBef>
              <a:spcAft>
                <a:spcPct val="25000"/>
              </a:spcAft>
              <a:buClr>
                <a:schemeClr val="folHlink"/>
              </a:buClr>
              <a:buFont typeface="Arial" panose="020B0604020202020204" pitchFamily="34" charset="0"/>
              <a:buChar char="•"/>
              <a:defRPr b="1">
                <a:solidFill>
                  <a:schemeClr val="tx1"/>
                </a:solidFill>
                <a:latin typeface="Arial" panose="020B0604020202020204" pitchFamily="34" charset="0"/>
              </a:defRPr>
            </a:lvl3pPr>
            <a:lvl4pPr marL="1600200" indent="-228600">
              <a:lnSpc>
                <a:spcPct val="90000"/>
              </a:lnSpc>
              <a:spcBef>
                <a:spcPct val="35000"/>
              </a:spcBef>
              <a:spcAft>
                <a:spcPct val="25000"/>
              </a:spcAft>
              <a:buClr>
                <a:schemeClr val="folHlink"/>
              </a:buClr>
              <a:buFont typeface="Arial" panose="020B0604020202020204" pitchFamily="34" charset="0"/>
              <a:buChar char="•"/>
              <a:defRPr b="1">
                <a:solidFill>
                  <a:schemeClr val="tx1"/>
                </a:solidFill>
                <a:latin typeface="Arial" panose="020B0604020202020204" pitchFamily="34" charset="0"/>
              </a:defRPr>
            </a:lvl4pPr>
            <a:lvl5pPr marL="2057400" indent="-228600">
              <a:lnSpc>
                <a:spcPct val="90000"/>
              </a:lnSpc>
              <a:spcBef>
                <a:spcPct val="35000"/>
              </a:spcBef>
              <a:spcAft>
                <a:spcPct val="25000"/>
              </a:spcAft>
              <a:buClr>
                <a:schemeClr val="folHlink"/>
              </a:buClr>
              <a:buFont typeface="Arial" panose="020B0604020202020204" pitchFamily="34" charset="0"/>
              <a:buChar char="•"/>
              <a:defRPr b="1">
                <a:solidFill>
                  <a:schemeClr val="tx1"/>
                </a:solidFill>
                <a:latin typeface="Arial" panose="020B0604020202020204" pitchFamily="34" charset="0"/>
              </a:defRPr>
            </a:lvl5pPr>
            <a:lvl6pPr marL="2514600" indent="-228600" eaLnBrk="0" fontAlgn="base" hangingPunct="0">
              <a:lnSpc>
                <a:spcPct val="90000"/>
              </a:lnSpc>
              <a:spcBef>
                <a:spcPct val="35000"/>
              </a:spcBef>
              <a:spcAft>
                <a:spcPct val="25000"/>
              </a:spcAft>
              <a:buClr>
                <a:schemeClr val="folHlink"/>
              </a:buClr>
              <a:buFont typeface="Arial" panose="020B0604020202020204" pitchFamily="34" charset="0"/>
              <a:buChar char="•"/>
              <a:defRPr b="1">
                <a:solidFill>
                  <a:schemeClr val="tx1"/>
                </a:solidFill>
                <a:latin typeface="Arial" panose="020B0604020202020204" pitchFamily="34" charset="0"/>
              </a:defRPr>
            </a:lvl6pPr>
            <a:lvl7pPr marL="2971800" indent="-228600" eaLnBrk="0" fontAlgn="base" hangingPunct="0">
              <a:lnSpc>
                <a:spcPct val="90000"/>
              </a:lnSpc>
              <a:spcBef>
                <a:spcPct val="35000"/>
              </a:spcBef>
              <a:spcAft>
                <a:spcPct val="25000"/>
              </a:spcAft>
              <a:buClr>
                <a:schemeClr val="folHlink"/>
              </a:buClr>
              <a:buFont typeface="Arial" panose="020B0604020202020204" pitchFamily="34" charset="0"/>
              <a:buChar char="•"/>
              <a:defRPr b="1">
                <a:solidFill>
                  <a:schemeClr val="tx1"/>
                </a:solidFill>
                <a:latin typeface="Arial" panose="020B0604020202020204" pitchFamily="34" charset="0"/>
              </a:defRPr>
            </a:lvl7pPr>
            <a:lvl8pPr marL="3429000" indent="-228600" eaLnBrk="0" fontAlgn="base" hangingPunct="0">
              <a:lnSpc>
                <a:spcPct val="90000"/>
              </a:lnSpc>
              <a:spcBef>
                <a:spcPct val="35000"/>
              </a:spcBef>
              <a:spcAft>
                <a:spcPct val="25000"/>
              </a:spcAft>
              <a:buClr>
                <a:schemeClr val="folHlink"/>
              </a:buClr>
              <a:buFont typeface="Arial" panose="020B0604020202020204" pitchFamily="34" charset="0"/>
              <a:buChar char="•"/>
              <a:defRPr b="1">
                <a:solidFill>
                  <a:schemeClr val="tx1"/>
                </a:solidFill>
                <a:latin typeface="Arial" panose="020B0604020202020204" pitchFamily="34" charset="0"/>
              </a:defRPr>
            </a:lvl8pPr>
            <a:lvl9pPr marL="3886200" indent="-228600" eaLnBrk="0" fontAlgn="base" hangingPunct="0">
              <a:lnSpc>
                <a:spcPct val="90000"/>
              </a:lnSpc>
              <a:spcBef>
                <a:spcPct val="35000"/>
              </a:spcBef>
              <a:spcAft>
                <a:spcPct val="25000"/>
              </a:spcAft>
              <a:buClr>
                <a:schemeClr val="folHlink"/>
              </a:buClr>
              <a:buFont typeface="Arial" panose="020B0604020202020204" pitchFamily="34" charset="0"/>
              <a:buChar char="•"/>
              <a:defRPr b="1">
                <a:solidFill>
                  <a:schemeClr val="tx1"/>
                </a:solidFill>
                <a:latin typeface="Arial" panose="020B0604020202020204" pitchFamily="34" charset="0"/>
              </a:defRPr>
            </a:lvl9pPr>
          </a:lstStyle>
          <a:p>
            <a:pPr eaLnBrk="1" hangingPunct="1">
              <a:lnSpc>
                <a:spcPct val="100000"/>
              </a:lnSpc>
              <a:spcBef>
                <a:spcPct val="0"/>
              </a:spcBef>
              <a:spcAft>
                <a:spcPct val="0"/>
              </a:spcAft>
              <a:buClrTx/>
              <a:buFontTx/>
              <a:buNone/>
              <a:defRPr/>
            </a:pPr>
            <a:r>
              <a:rPr lang="en-US" altLang="en-US" sz="1200" b="0" dirty="0">
                <a:solidFill>
                  <a:srgbClr val="CDCDCF"/>
                </a:solidFill>
                <a:cs typeface="+mn-cs"/>
              </a:rPr>
              <a:t>clinicaloptions.com/hepatitis</a:t>
            </a:r>
          </a:p>
        </p:txBody>
      </p:sp>
      <p:sp>
        <p:nvSpPr>
          <p:cNvPr id="3" name="Text Box 13">
            <a:extLst>
              <a:ext uri="{FF2B5EF4-FFF2-40B4-BE49-F238E27FC236}">
                <a16:creationId xmlns:a16="http://schemas.microsoft.com/office/drawing/2014/main" id="{6A09A340-B8C0-DF9B-9E38-0A06A96EC46A}"/>
              </a:ext>
            </a:extLst>
          </p:cNvPr>
          <p:cNvSpPr txBox="1">
            <a:spLocks noChangeArrowheads="1"/>
          </p:cNvSpPr>
          <p:nvPr/>
        </p:nvSpPr>
        <p:spPr bwMode="auto">
          <a:xfrm>
            <a:off x="284163" y="69850"/>
            <a:ext cx="7164387" cy="323850"/>
          </a:xfrm>
          <a:prstGeom prst="rect">
            <a:avLst/>
          </a:prstGeom>
          <a:noFill/>
          <a:ln>
            <a:noFill/>
          </a:ln>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6pPr>
            <a:lvl7pPr marL="29718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7pPr>
            <a:lvl8pPr marL="34290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8pPr>
            <a:lvl9pPr marL="3886200" indent="-228600" eaLnBrk="0" fontAlgn="base" hangingPunct="0">
              <a:lnSpc>
                <a:spcPct val="90000"/>
              </a:lnSpc>
              <a:spcBef>
                <a:spcPct val="35000"/>
              </a:spcBef>
              <a:spcAft>
                <a:spcPct val="25000"/>
              </a:spcAft>
              <a:buClr>
                <a:schemeClr val="folHlink"/>
              </a:buClr>
              <a:buFont typeface="Arial" charset="0"/>
              <a:buChar char="•"/>
              <a:defRPr b="1">
                <a:solidFill>
                  <a:schemeClr val="tx1"/>
                </a:solidFill>
                <a:latin typeface="Arial" charset="0"/>
              </a:defRPr>
            </a:lvl9pPr>
          </a:lstStyle>
          <a:p>
            <a:pPr eaLnBrk="1" hangingPunct="1">
              <a:buFont typeface="Arial" charset="0"/>
              <a:buNone/>
              <a:defRPr/>
            </a:pPr>
            <a:r>
              <a:rPr lang="en-US" altLang="en-US" sz="1500" b="0" dirty="0">
                <a:solidFill>
                  <a:srgbClr val="FFFFFF"/>
                </a:solidFill>
                <a:cs typeface="+mn-cs"/>
              </a:rPr>
              <a:t>HCV Approved Therapies</a:t>
            </a:r>
            <a:endParaRPr lang="en-US" sz="1500" b="0" dirty="0">
              <a:solidFill>
                <a:srgbClr val="FFFFFF"/>
              </a:solidFill>
              <a:cs typeface="+mn-cs"/>
            </a:endParaRPr>
          </a:p>
        </p:txBody>
      </p:sp>
    </p:spTree>
  </p:cSld>
  <p:clrMap bg1="dk2" tx1="lt1" bg2="dk1" tx2="lt2" accent1="accent1" accent2="accent2" accent3="accent3" accent4="accent4" accent5="accent5" accent6="accent6" hlink="hlink" folHlink="folHlink"/>
  <p:sldLayoutIdLst>
    <p:sldLayoutId id="2147542773" r:id="rId1"/>
    <p:sldLayoutId id="2147542573" r:id="rId2"/>
    <p:sldLayoutId id="2147542774" r:id="rId3"/>
    <p:sldLayoutId id="2147542574" r:id="rId4"/>
    <p:sldLayoutId id="2147542575" r:id="rId5"/>
    <p:sldLayoutId id="2147542576" r:id="rId6"/>
    <p:sldLayoutId id="2147542577" r:id="rId7"/>
    <p:sldLayoutId id="2147542775" r:id="rId8"/>
  </p:sldLayoutIdLst>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4FAD26"/>
        </a:buClr>
        <a:buFont typeface="Wingdings" panose="05000000000000000000" pitchFamily="2" charset="2"/>
        <a:buChar char="§"/>
        <a:defRPr sz="24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4FAD26"/>
        </a:buClr>
        <a:buFont typeface="Arial" panose="020B0604020202020204" pitchFamily="34" charset="0"/>
        <a:buChar char="–"/>
        <a:defRPr sz="2200">
          <a:solidFill>
            <a:srgbClr val="FEFDDE"/>
          </a:solidFill>
          <a:latin typeface="+mn-lt"/>
        </a:defRPr>
      </a:lvl2pPr>
      <a:lvl3pPr marL="1143000" indent="-228600" algn="l" rtl="0" eaLnBrk="0" fontAlgn="base" hangingPunct="0">
        <a:lnSpc>
          <a:spcPct val="90000"/>
        </a:lnSpc>
        <a:spcBef>
          <a:spcPts val="1000"/>
        </a:spcBef>
        <a:spcAft>
          <a:spcPts val="700"/>
        </a:spcAft>
        <a:buClr>
          <a:srgbClr val="4FAD26"/>
        </a:buClr>
        <a:buFont typeface="Arial" panose="020B0604020202020204" pitchFamily="34" charset="0"/>
        <a:buChar char="–"/>
        <a:defRPr sz="2000">
          <a:solidFill>
            <a:srgbClr val="FEFDDE"/>
          </a:solidFill>
          <a:latin typeface="+mn-lt"/>
        </a:defRPr>
      </a:lvl3pPr>
      <a:lvl4pPr marL="1600200" indent="-228600" algn="l" rtl="0" eaLnBrk="0" fontAlgn="base" hangingPunct="0">
        <a:lnSpc>
          <a:spcPct val="90000"/>
        </a:lnSpc>
        <a:spcBef>
          <a:spcPts val="1000"/>
        </a:spcBef>
        <a:spcAft>
          <a:spcPts val="700"/>
        </a:spcAft>
        <a:buClr>
          <a:srgbClr val="4FAD26"/>
        </a:buClr>
        <a:buFont typeface="Arial" panose="020B0604020202020204" pitchFamily="34" charset="0"/>
        <a:buChar char="–"/>
        <a:defRPr>
          <a:solidFill>
            <a:srgbClr val="FEFDDE"/>
          </a:solidFill>
          <a:latin typeface="+mn-lt"/>
        </a:defRPr>
      </a:lvl4pPr>
      <a:lvl5pPr marL="2057400" indent="-228600" algn="l" rtl="0" eaLnBrk="0" fontAlgn="base" hangingPunct="0">
        <a:lnSpc>
          <a:spcPct val="90000"/>
        </a:lnSpc>
        <a:spcBef>
          <a:spcPts val="1000"/>
        </a:spcBef>
        <a:spcAft>
          <a:spcPts val="700"/>
        </a:spcAft>
        <a:buClr>
          <a:srgbClr val="4FAD26"/>
        </a:buClr>
        <a:buFont typeface="Arial" panose="020B0604020202020204" pitchFamily="34" charset="0"/>
        <a:buChar char="–"/>
        <a:defRPr sz="1600">
          <a:solidFill>
            <a:srgbClr val="FEFDDE"/>
          </a:solidFill>
          <a:latin typeface="+mn-lt"/>
        </a:defRPr>
      </a:lvl5pPr>
      <a:lvl6pPr marL="25146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9965BA7F-BAF4-C03B-EC8A-1CA81D1AC877}"/>
              </a:ext>
            </a:extLst>
          </p:cNvPr>
          <p:cNvSpPr>
            <a:spLocks noGrp="1" noChangeArrowheads="1"/>
          </p:cNvSpPr>
          <p:nvPr>
            <p:ph type="title"/>
          </p:nvPr>
        </p:nvSpPr>
        <p:spPr bwMode="auto">
          <a:xfrm>
            <a:off x="685800" y="165100"/>
            <a:ext cx="7924800" cy="787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13315" name="Rectangle 3">
            <a:extLst>
              <a:ext uri="{FF2B5EF4-FFF2-40B4-BE49-F238E27FC236}">
                <a16:creationId xmlns:a16="http://schemas.microsoft.com/office/drawing/2014/main" id="{AD371034-EF51-DDA0-CBBC-AC6BE852CB20}"/>
              </a:ext>
            </a:extLst>
          </p:cNvPr>
          <p:cNvSpPr>
            <a:spLocks noGrp="1" noChangeArrowheads="1"/>
          </p:cNvSpPr>
          <p:nvPr>
            <p:ph type="body" idx="1"/>
          </p:nvPr>
        </p:nvSpPr>
        <p:spPr bwMode="auto">
          <a:xfrm>
            <a:off x="755650" y="1676400"/>
            <a:ext cx="77025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3316" name="Line 4">
            <a:extLst>
              <a:ext uri="{FF2B5EF4-FFF2-40B4-BE49-F238E27FC236}">
                <a16:creationId xmlns:a16="http://schemas.microsoft.com/office/drawing/2014/main" id="{DA973005-446A-4D83-7317-398FDCA4F113}"/>
              </a:ext>
            </a:extLst>
          </p:cNvPr>
          <p:cNvSpPr>
            <a:spLocks noChangeShapeType="1"/>
          </p:cNvSpPr>
          <p:nvPr/>
        </p:nvSpPr>
        <p:spPr bwMode="auto">
          <a:xfrm>
            <a:off x="685800" y="1066800"/>
            <a:ext cx="7924800" cy="0"/>
          </a:xfrm>
          <a:prstGeom prst="line">
            <a:avLst/>
          </a:prstGeom>
          <a:noFill/>
          <a:ln w="53975">
            <a:solidFill>
              <a:srgbClr val="969696"/>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3317" name="Line 25">
            <a:extLst>
              <a:ext uri="{FF2B5EF4-FFF2-40B4-BE49-F238E27FC236}">
                <a16:creationId xmlns:a16="http://schemas.microsoft.com/office/drawing/2014/main" id="{D315243C-3DEE-12D0-5488-E9F24D431308}"/>
              </a:ext>
            </a:extLst>
          </p:cNvPr>
          <p:cNvSpPr>
            <a:spLocks noChangeShapeType="1"/>
          </p:cNvSpPr>
          <p:nvPr/>
        </p:nvSpPr>
        <p:spPr bwMode="auto">
          <a:xfrm>
            <a:off x="685800" y="1143000"/>
            <a:ext cx="7924800" cy="0"/>
          </a:xfrm>
          <a:prstGeom prst="line">
            <a:avLst/>
          </a:prstGeom>
          <a:noFill/>
          <a:ln w="53975">
            <a:solidFill>
              <a:srgbClr val="A5002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 name="Slide Number Placeholder 1">
            <a:extLst>
              <a:ext uri="{FF2B5EF4-FFF2-40B4-BE49-F238E27FC236}">
                <a16:creationId xmlns:a16="http://schemas.microsoft.com/office/drawing/2014/main" id="{C6246A69-076F-D4B7-9FDE-02CFA1594B9B}"/>
              </a:ext>
            </a:extLst>
          </p:cNvPr>
          <p:cNvSpPr>
            <a:spLocks noGrp="1"/>
          </p:cNvSpPr>
          <p:nvPr>
            <p:ph type="sldNum" sz="quarter" idx="4"/>
          </p:nvPr>
        </p:nvSpPr>
        <p:spPr>
          <a:xfrm>
            <a:off x="69850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1" baseline="-25000">
                <a:solidFill>
                  <a:srgbClr val="898989"/>
                </a:solidFill>
              </a:defRPr>
            </a:lvl1pPr>
          </a:lstStyle>
          <a:p>
            <a:pPr>
              <a:defRPr/>
            </a:pPr>
            <a:fld id="{392FDFAD-66C3-4A3F-A4A0-7F119CEF0D33}" type="slidenum">
              <a:rPr lang="en-US" altLang="it-IT"/>
              <a:pPr>
                <a:defRPr/>
              </a:pPr>
              <a:t>‹N›</a:t>
            </a:fld>
            <a:endParaRPr lang="en-US" altLang="it-IT"/>
          </a:p>
        </p:txBody>
      </p:sp>
      <p:sp>
        <p:nvSpPr>
          <p:cNvPr id="1031" name="TextBox 6">
            <a:extLst>
              <a:ext uri="{FF2B5EF4-FFF2-40B4-BE49-F238E27FC236}">
                <a16:creationId xmlns:a16="http://schemas.microsoft.com/office/drawing/2014/main" id="{65D581E7-F60A-CF44-2559-15EAD040BC8D}"/>
              </a:ext>
            </a:extLst>
          </p:cNvPr>
          <p:cNvSpPr txBox="1">
            <a:spLocks noChangeArrowheads="1"/>
          </p:cNvSpPr>
          <p:nvPr/>
        </p:nvSpPr>
        <p:spPr bwMode="auto">
          <a:xfrm>
            <a:off x="685800" y="6497638"/>
            <a:ext cx="6858000" cy="277812"/>
          </a:xfrm>
          <a:prstGeom prst="rect">
            <a:avLst/>
          </a:prstGeom>
          <a:noFill/>
          <a:ln>
            <a:noFill/>
          </a:ln>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it-IT" sz="1200" b="1">
              <a:solidFill>
                <a:srgbClr val="000000"/>
              </a:solidFill>
              <a:cs typeface="Arial" charset="0"/>
            </a:endParaRPr>
          </a:p>
        </p:txBody>
      </p:sp>
      <p:sp>
        <p:nvSpPr>
          <p:cNvPr id="1032" name="TextBox 3">
            <a:extLst>
              <a:ext uri="{FF2B5EF4-FFF2-40B4-BE49-F238E27FC236}">
                <a16:creationId xmlns:a16="http://schemas.microsoft.com/office/drawing/2014/main" id="{76D2A494-8631-2290-FD38-E93131997D5B}"/>
              </a:ext>
            </a:extLst>
          </p:cNvPr>
          <p:cNvSpPr txBox="1">
            <a:spLocks noChangeArrowheads="1"/>
          </p:cNvSpPr>
          <p:nvPr/>
        </p:nvSpPr>
        <p:spPr bwMode="auto">
          <a:xfrm>
            <a:off x="685800" y="6407150"/>
            <a:ext cx="6172200" cy="366713"/>
          </a:xfrm>
          <a:prstGeom prst="rect">
            <a:avLst/>
          </a:prstGeom>
          <a:noFill/>
          <a:ln>
            <a:noFill/>
          </a:ln>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defRPr/>
            </a:pPr>
            <a:endParaRPr lang="it-IT" sz="1200">
              <a:solidFill>
                <a:srgbClr val="000000"/>
              </a:solidFill>
              <a:cs typeface="Arial" charset="0"/>
            </a:endParaRPr>
          </a:p>
        </p:txBody>
      </p:sp>
    </p:spTree>
  </p:cSld>
  <p:clrMap bg1="lt1" tx1="dk1" bg2="lt2" tx2="dk2" accent1="accent1" accent2="accent2" accent3="accent3" accent4="accent4" accent5="accent5" accent6="accent6" hlink="hlink" folHlink="folHlink"/>
  <p:sldLayoutIdLst>
    <p:sldLayoutId id="2147542776" r:id="rId1"/>
    <p:sldLayoutId id="2147542777" r:id="rId2"/>
    <p:sldLayoutId id="2147542778" r:id="rId3"/>
    <p:sldLayoutId id="2147542779" r:id="rId4"/>
  </p:sldLayoutIdLst>
  <p:hf hdr="0" ftr="0" dt="0"/>
  <p:txStyles>
    <p:titleStyle>
      <a:lvl1pPr algn="l" rtl="0" eaLnBrk="0" fontAlgn="base" hangingPunct="0">
        <a:spcBef>
          <a:spcPct val="0"/>
        </a:spcBef>
        <a:spcAft>
          <a:spcPct val="0"/>
        </a:spcAft>
        <a:defRPr sz="2800" b="1">
          <a:solidFill>
            <a:schemeClr val="tx1"/>
          </a:solidFill>
          <a:latin typeface="+mj-lt"/>
          <a:ea typeface="+mj-ea"/>
          <a:cs typeface="+mj-cs"/>
        </a:defRPr>
      </a:lvl1pPr>
      <a:lvl2pPr algn="l" rtl="0" eaLnBrk="0" fontAlgn="base" hangingPunct="0">
        <a:spcBef>
          <a:spcPct val="0"/>
        </a:spcBef>
        <a:spcAft>
          <a:spcPct val="0"/>
        </a:spcAft>
        <a:defRPr sz="2800" b="1">
          <a:solidFill>
            <a:schemeClr val="tx1"/>
          </a:solidFill>
          <a:latin typeface="Arial" charset="0"/>
        </a:defRPr>
      </a:lvl2pPr>
      <a:lvl3pPr algn="l" rtl="0" eaLnBrk="0" fontAlgn="base" hangingPunct="0">
        <a:spcBef>
          <a:spcPct val="0"/>
        </a:spcBef>
        <a:spcAft>
          <a:spcPct val="0"/>
        </a:spcAft>
        <a:defRPr sz="2800" b="1">
          <a:solidFill>
            <a:schemeClr val="tx1"/>
          </a:solidFill>
          <a:latin typeface="Arial" charset="0"/>
        </a:defRPr>
      </a:lvl3pPr>
      <a:lvl4pPr algn="l" rtl="0" eaLnBrk="0" fontAlgn="base" hangingPunct="0">
        <a:spcBef>
          <a:spcPct val="0"/>
        </a:spcBef>
        <a:spcAft>
          <a:spcPct val="0"/>
        </a:spcAft>
        <a:defRPr sz="2800" b="1">
          <a:solidFill>
            <a:schemeClr val="tx1"/>
          </a:solidFill>
          <a:latin typeface="Arial" charset="0"/>
        </a:defRPr>
      </a:lvl4pPr>
      <a:lvl5pPr algn="l" rtl="0" eaLnBrk="0" fontAlgn="base" hangingPunct="0">
        <a:spcBef>
          <a:spcPct val="0"/>
        </a:spcBef>
        <a:spcAft>
          <a:spcPct val="0"/>
        </a:spcAft>
        <a:defRPr sz="2800" b="1">
          <a:solidFill>
            <a:schemeClr val="tx1"/>
          </a:solidFill>
          <a:latin typeface="Arial" charset="0"/>
        </a:defRPr>
      </a:lvl5pPr>
      <a:lvl6pPr marL="457200" algn="l" rtl="0" fontAlgn="base">
        <a:spcBef>
          <a:spcPct val="0"/>
        </a:spcBef>
        <a:spcAft>
          <a:spcPct val="0"/>
        </a:spcAft>
        <a:defRPr sz="3200" b="1">
          <a:solidFill>
            <a:schemeClr val="tx1"/>
          </a:solidFill>
          <a:latin typeface="Arial" charset="0"/>
        </a:defRPr>
      </a:lvl6pPr>
      <a:lvl7pPr marL="914400" algn="l" rtl="0" fontAlgn="base">
        <a:spcBef>
          <a:spcPct val="0"/>
        </a:spcBef>
        <a:spcAft>
          <a:spcPct val="0"/>
        </a:spcAft>
        <a:defRPr sz="3200" b="1">
          <a:solidFill>
            <a:schemeClr val="tx1"/>
          </a:solidFill>
          <a:latin typeface="Arial" charset="0"/>
        </a:defRPr>
      </a:lvl7pPr>
      <a:lvl8pPr marL="1371600" algn="l" rtl="0" fontAlgn="base">
        <a:spcBef>
          <a:spcPct val="0"/>
        </a:spcBef>
        <a:spcAft>
          <a:spcPct val="0"/>
        </a:spcAft>
        <a:defRPr sz="3200" b="1">
          <a:solidFill>
            <a:schemeClr val="tx1"/>
          </a:solidFill>
          <a:latin typeface="Arial" charset="0"/>
        </a:defRPr>
      </a:lvl8pPr>
      <a:lvl9pPr marL="1828800" algn="l" rtl="0" fontAlgn="base">
        <a:spcBef>
          <a:spcPct val="0"/>
        </a:spcBef>
        <a:spcAft>
          <a:spcPct val="0"/>
        </a:spcAft>
        <a:defRPr sz="3200" b="1">
          <a:solidFill>
            <a:schemeClr val="tx1"/>
          </a:solidFill>
          <a:latin typeface="Arial" charset="0"/>
        </a:defRPr>
      </a:lvl9pPr>
    </p:titleStyle>
    <p:bodyStyle>
      <a:lvl1pPr marL="342900" indent="-342900" algn="l" rtl="0" eaLnBrk="0" fontAlgn="base" hangingPunct="0">
        <a:spcBef>
          <a:spcPct val="20000"/>
        </a:spcBef>
        <a:spcAft>
          <a:spcPct val="0"/>
        </a:spcAft>
        <a:buClr>
          <a:srgbClr val="990000"/>
        </a:buClr>
        <a:buFont typeface="Symbol" panose="05050102010706020507" pitchFamily="18"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C557A475-29A0-EA76-978D-5104E87BE9DA}"/>
              </a:ext>
            </a:extLst>
          </p:cNvPr>
          <p:cNvSpPr>
            <a:spLocks noGrp="1" noChangeArrowheads="1"/>
          </p:cNvSpPr>
          <p:nvPr>
            <p:ph type="title"/>
          </p:nvPr>
        </p:nvSpPr>
        <p:spPr bwMode="auto">
          <a:xfrm>
            <a:off x="685800" y="165100"/>
            <a:ext cx="7924800" cy="787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14339" name="Rectangle 3">
            <a:extLst>
              <a:ext uri="{FF2B5EF4-FFF2-40B4-BE49-F238E27FC236}">
                <a16:creationId xmlns:a16="http://schemas.microsoft.com/office/drawing/2014/main" id="{40507C45-2ED3-EC6F-FC03-C55B09A30DCE}"/>
              </a:ext>
            </a:extLst>
          </p:cNvPr>
          <p:cNvSpPr>
            <a:spLocks noGrp="1" noChangeArrowheads="1"/>
          </p:cNvSpPr>
          <p:nvPr>
            <p:ph type="body" idx="1"/>
          </p:nvPr>
        </p:nvSpPr>
        <p:spPr bwMode="auto">
          <a:xfrm>
            <a:off x="755650" y="1676400"/>
            <a:ext cx="77025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4340" name="Line 4">
            <a:extLst>
              <a:ext uri="{FF2B5EF4-FFF2-40B4-BE49-F238E27FC236}">
                <a16:creationId xmlns:a16="http://schemas.microsoft.com/office/drawing/2014/main" id="{667E306A-8D0B-836B-D683-211D04BC6CAD}"/>
              </a:ext>
            </a:extLst>
          </p:cNvPr>
          <p:cNvSpPr>
            <a:spLocks noChangeShapeType="1"/>
          </p:cNvSpPr>
          <p:nvPr/>
        </p:nvSpPr>
        <p:spPr bwMode="auto">
          <a:xfrm>
            <a:off x="685800" y="1066800"/>
            <a:ext cx="7924800" cy="0"/>
          </a:xfrm>
          <a:prstGeom prst="line">
            <a:avLst/>
          </a:prstGeom>
          <a:noFill/>
          <a:ln w="53975">
            <a:solidFill>
              <a:srgbClr val="969696"/>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4341" name="Line 25">
            <a:extLst>
              <a:ext uri="{FF2B5EF4-FFF2-40B4-BE49-F238E27FC236}">
                <a16:creationId xmlns:a16="http://schemas.microsoft.com/office/drawing/2014/main" id="{01829DB9-646C-0C92-2E61-BCB2ACD5DB72}"/>
              </a:ext>
            </a:extLst>
          </p:cNvPr>
          <p:cNvSpPr>
            <a:spLocks noChangeShapeType="1"/>
          </p:cNvSpPr>
          <p:nvPr/>
        </p:nvSpPr>
        <p:spPr bwMode="auto">
          <a:xfrm>
            <a:off x="685800" y="1143000"/>
            <a:ext cx="7924800" cy="0"/>
          </a:xfrm>
          <a:prstGeom prst="line">
            <a:avLst/>
          </a:prstGeom>
          <a:noFill/>
          <a:ln w="53975">
            <a:solidFill>
              <a:srgbClr val="A5002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 name="Slide Number Placeholder 1">
            <a:extLst>
              <a:ext uri="{FF2B5EF4-FFF2-40B4-BE49-F238E27FC236}">
                <a16:creationId xmlns:a16="http://schemas.microsoft.com/office/drawing/2014/main" id="{52B4BEBB-9AB5-646F-9A1B-0C9D46C552A8}"/>
              </a:ext>
            </a:extLst>
          </p:cNvPr>
          <p:cNvSpPr>
            <a:spLocks noGrp="1"/>
          </p:cNvSpPr>
          <p:nvPr>
            <p:ph type="sldNum" sz="quarter" idx="4"/>
          </p:nvPr>
        </p:nvSpPr>
        <p:spPr>
          <a:xfrm>
            <a:off x="69850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b="1" baseline="-25000">
                <a:solidFill>
                  <a:srgbClr val="898989"/>
                </a:solidFill>
              </a:defRPr>
            </a:lvl1pPr>
          </a:lstStyle>
          <a:p>
            <a:pPr>
              <a:defRPr/>
            </a:pPr>
            <a:fld id="{AE513BDC-D43E-4066-9F28-A57E409D6C75}" type="slidenum">
              <a:rPr lang="en-US" altLang="it-IT"/>
              <a:pPr>
                <a:defRPr/>
              </a:pPr>
              <a:t>‹N›</a:t>
            </a:fld>
            <a:endParaRPr lang="en-US" altLang="it-IT"/>
          </a:p>
        </p:txBody>
      </p:sp>
      <p:sp>
        <p:nvSpPr>
          <p:cNvPr id="1031" name="TextBox 6">
            <a:extLst>
              <a:ext uri="{FF2B5EF4-FFF2-40B4-BE49-F238E27FC236}">
                <a16:creationId xmlns:a16="http://schemas.microsoft.com/office/drawing/2014/main" id="{9F1CD6D8-C6A9-B4EB-0B05-8F6D748330D9}"/>
              </a:ext>
            </a:extLst>
          </p:cNvPr>
          <p:cNvSpPr txBox="1">
            <a:spLocks noChangeArrowheads="1"/>
          </p:cNvSpPr>
          <p:nvPr/>
        </p:nvSpPr>
        <p:spPr bwMode="auto">
          <a:xfrm>
            <a:off x="685800" y="6497638"/>
            <a:ext cx="6858000" cy="27781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it-IT" sz="1200" b="1">
              <a:solidFill>
                <a:srgbClr val="000000"/>
              </a:solidFill>
            </a:endParaRPr>
          </a:p>
        </p:txBody>
      </p:sp>
      <p:sp>
        <p:nvSpPr>
          <p:cNvPr id="1032" name="TextBox 3">
            <a:extLst>
              <a:ext uri="{FF2B5EF4-FFF2-40B4-BE49-F238E27FC236}">
                <a16:creationId xmlns:a16="http://schemas.microsoft.com/office/drawing/2014/main" id="{1932B76D-1D85-46EE-9704-11FD9C66A528}"/>
              </a:ext>
            </a:extLst>
          </p:cNvPr>
          <p:cNvSpPr txBox="1">
            <a:spLocks noChangeArrowheads="1"/>
          </p:cNvSpPr>
          <p:nvPr/>
        </p:nvSpPr>
        <p:spPr bwMode="auto">
          <a:xfrm>
            <a:off x="685800" y="6407150"/>
            <a:ext cx="6172200" cy="366713"/>
          </a:xfrm>
          <a:prstGeom prst="rect">
            <a:avLst/>
          </a:prstGeom>
          <a:noFill/>
          <a:ln>
            <a:noFill/>
          </a:ln>
        </p:spPr>
        <p:txBody>
          <a:bodyPr anchor="b"/>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endParaRPr lang="it-IT" sz="1200">
              <a:solidFill>
                <a:srgbClr val="000000"/>
              </a:solidFill>
            </a:endParaRPr>
          </a:p>
        </p:txBody>
      </p:sp>
    </p:spTree>
  </p:cSld>
  <p:clrMap bg1="lt1" tx1="dk1" bg2="lt2" tx2="dk2" accent1="accent1" accent2="accent2" accent3="accent3" accent4="accent4" accent5="accent5" accent6="accent6" hlink="hlink" folHlink="folHlink"/>
  <p:sldLayoutIdLst>
    <p:sldLayoutId id="2147542780" r:id="rId1"/>
    <p:sldLayoutId id="2147542781" r:id="rId2"/>
    <p:sldLayoutId id="2147542782" r:id="rId3"/>
    <p:sldLayoutId id="2147542783" r:id="rId4"/>
    <p:sldLayoutId id="2147542784" r:id="rId5"/>
    <p:sldLayoutId id="2147542785" r:id="rId6"/>
    <p:sldLayoutId id="2147542786" r:id="rId7"/>
    <p:sldLayoutId id="2147542787" r:id="rId8"/>
    <p:sldLayoutId id="2147542788" r:id="rId9"/>
    <p:sldLayoutId id="2147542789" r:id="rId10"/>
    <p:sldLayoutId id="2147542790" r:id="rId11"/>
  </p:sldLayoutIdLst>
  <p:hf hdr="0" ftr="0" dt="0"/>
  <p:txStyles>
    <p:titleStyle>
      <a:lvl1pPr algn="l" rtl="0" eaLnBrk="0" fontAlgn="base" hangingPunct="0">
        <a:spcBef>
          <a:spcPct val="0"/>
        </a:spcBef>
        <a:spcAft>
          <a:spcPct val="0"/>
        </a:spcAft>
        <a:defRPr sz="2800" b="1">
          <a:solidFill>
            <a:schemeClr val="tx1"/>
          </a:solidFill>
          <a:latin typeface="+mj-lt"/>
          <a:ea typeface="+mj-ea"/>
          <a:cs typeface="+mj-cs"/>
        </a:defRPr>
      </a:lvl1pPr>
      <a:lvl2pPr algn="l" rtl="0" eaLnBrk="0" fontAlgn="base" hangingPunct="0">
        <a:spcBef>
          <a:spcPct val="0"/>
        </a:spcBef>
        <a:spcAft>
          <a:spcPct val="0"/>
        </a:spcAft>
        <a:defRPr sz="2800" b="1">
          <a:solidFill>
            <a:schemeClr val="tx1"/>
          </a:solidFill>
          <a:latin typeface="Arial" charset="0"/>
        </a:defRPr>
      </a:lvl2pPr>
      <a:lvl3pPr algn="l" rtl="0" eaLnBrk="0" fontAlgn="base" hangingPunct="0">
        <a:spcBef>
          <a:spcPct val="0"/>
        </a:spcBef>
        <a:spcAft>
          <a:spcPct val="0"/>
        </a:spcAft>
        <a:defRPr sz="2800" b="1">
          <a:solidFill>
            <a:schemeClr val="tx1"/>
          </a:solidFill>
          <a:latin typeface="Arial" charset="0"/>
        </a:defRPr>
      </a:lvl3pPr>
      <a:lvl4pPr algn="l" rtl="0" eaLnBrk="0" fontAlgn="base" hangingPunct="0">
        <a:spcBef>
          <a:spcPct val="0"/>
        </a:spcBef>
        <a:spcAft>
          <a:spcPct val="0"/>
        </a:spcAft>
        <a:defRPr sz="2800" b="1">
          <a:solidFill>
            <a:schemeClr val="tx1"/>
          </a:solidFill>
          <a:latin typeface="Arial" charset="0"/>
        </a:defRPr>
      </a:lvl4pPr>
      <a:lvl5pPr algn="l" rtl="0" eaLnBrk="0" fontAlgn="base" hangingPunct="0">
        <a:spcBef>
          <a:spcPct val="0"/>
        </a:spcBef>
        <a:spcAft>
          <a:spcPct val="0"/>
        </a:spcAft>
        <a:defRPr sz="2800" b="1">
          <a:solidFill>
            <a:schemeClr val="tx1"/>
          </a:solidFill>
          <a:latin typeface="Arial" charset="0"/>
        </a:defRPr>
      </a:lvl5pPr>
      <a:lvl6pPr marL="457200" algn="l" rtl="0" fontAlgn="base">
        <a:spcBef>
          <a:spcPct val="0"/>
        </a:spcBef>
        <a:spcAft>
          <a:spcPct val="0"/>
        </a:spcAft>
        <a:defRPr sz="3200" b="1">
          <a:solidFill>
            <a:schemeClr val="tx1"/>
          </a:solidFill>
          <a:latin typeface="Arial" charset="0"/>
        </a:defRPr>
      </a:lvl6pPr>
      <a:lvl7pPr marL="914400" algn="l" rtl="0" fontAlgn="base">
        <a:spcBef>
          <a:spcPct val="0"/>
        </a:spcBef>
        <a:spcAft>
          <a:spcPct val="0"/>
        </a:spcAft>
        <a:defRPr sz="3200" b="1">
          <a:solidFill>
            <a:schemeClr val="tx1"/>
          </a:solidFill>
          <a:latin typeface="Arial" charset="0"/>
        </a:defRPr>
      </a:lvl7pPr>
      <a:lvl8pPr marL="1371600" algn="l" rtl="0" fontAlgn="base">
        <a:spcBef>
          <a:spcPct val="0"/>
        </a:spcBef>
        <a:spcAft>
          <a:spcPct val="0"/>
        </a:spcAft>
        <a:defRPr sz="3200" b="1">
          <a:solidFill>
            <a:schemeClr val="tx1"/>
          </a:solidFill>
          <a:latin typeface="Arial" charset="0"/>
        </a:defRPr>
      </a:lvl8pPr>
      <a:lvl9pPr marL="1828800" algn="l" rtl="0" fontAlgn="base">
        <a:spcBef>
          <a:spcPct val="0"/>
        </a:spcBef>
        <a:spcAft>
          <a:spcPct val="0"/>
        </a:spcAft>
        <a:defRPr sz="3200" b="1">
          <a:solidFill>
            <a:schemeClr val="tx1"/>
          </a:solidFill>
          <a:latin typeface="Arial" charset="0"/>
        </a:defRPr>
      </a:lvl9pPr>
    </p:titleStyle>
    <p:bodyStyle>
      <a:lvl1pPr marL="342900" indent="-342900" algn="l" rtl="0" eaLnBrk="0" fontAlgn="base" hangingPunct="0">
        <a:spcBef>
          <a:spcPct val="20000"/>
        </a:spcBef>
        <a:spcAft>
          <a:spcPct val="0"/>
        </a:spcAft>
        <a:buClr>
          <a:srgbClr val="990000"/>
        </a:buClr>
        <a:buFont typeface="Symbol" panose="05050102010706020507" pitchFamily="18" charset="2"/>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2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362" name="Picture 8" descr="slide-bg.png">
            <a:extLst>
              <a:ext uri="{FF2B5EF4-FFF2-40B4-BE49-F238E27FC236}">
                <a16:creationId xmlns:a16="http://schemas.microsoft.com/office/drawing/2014/main" id="{86AF92D1-DCB2-D6FB-F64A-8D93EAB1C262}"/>
              </a:ext>
            </a:extLst>
          </p:cNvPr>
          <p:cNvPicPr>
            <a:picLocks noChangeAspect="1"/>
          </p:cNvPicPr>
          <p:nvPr/>
        </p:nvPicPr>
        <p:blipFill>
          <a:blip r:embed="rId22">
            <a:extLst>
              <a:ext uri="{28A0092B-C50C-407E-A947-70E740481C1C}">
                <a14:useLocalDpi xmlns:a14="http://schemas.microsoft.com/office/drawing/2010/main" val="0"/>
              </a:ext>
            </a:extLst>
          </a:blip>
          <a:srcRect r="938"/>
          <a:stretch>
            <a:fillRect/>
          </a:stretch>
        </p:blipFill>
        <p:spPr bwMode="auto">
          <a:xfrm>
            <a:off x="533400" y="0"/>
            <a:ext cx="8610600" cy="644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51C17587-3F0E-5E80-EED3-CED724B195D6}"/>
              </a:ext>
            </a:extLst>
          </p:cNvPr>
          <p:cNvSpPr/>
          <p:nvPr/>
        </p:nvSpPr>
        <p:spPr bwMode="gray">
          <a:xfrm>
            <a:off x="6053138" y="0"/>
            <a:ext cx="3090862" cy="1260475"/>
          </a:xfrm>
          <a:prstGeom prst="rect">
            <a:avLst/>
          </a:prstGeom>
          <a:solidFill>
            <a:srgbClr val="FFFFFF">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5364" name="Title Placeholder 1">
            <a:extLst>
              <a:ext uri="{FF2B5EF4-FFF2-40B4-BE49-F238E27FC236}">
                <a16:creationId xmlns:a16="http://schemas.microsoft.com/office/drawing/2014/main" id="{AE42046C-1D1C-ABD0-5E4E-0BBDB990F58C}"/>
              </a:ext>
            </a:extLst>
          </p:cNvPr>
          <p:cNvSpPr>
            <a:spLocks noGrp="1"/>
          </p:cNvSpPr>
          <p:nvPr>
            <p:ph type="title"/>
          </p:nvPr>
        </p:nvSpPr>
        <p:spPr bwMode="auto">
          <a:xfrm>
            <a:off x="533400" y="180975"/>
            <a:ext cx="81311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it-IT"/>
              <a:t>Click to edit Master title</a:t>
            </a:r>
          </a:p>
        </p:txBody>
      </p:sp>
      <p:sp>
        <p:nvSpPr>
          <p:cNvPr id="15365" name="Text Placeholder 2">
            <a:extLst>
              <a:ext uri="{FF2B5EF4-FFF2-40B4-BE49-F238E27FC236}">
                <a16:creationId xmlns:a16="http://schemas.microsoft.com/office/drawing/2014/main" id="{87CAF29E-1599-B4F8-2409-E81370F8020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pic>
        <p:nvPicPr>
          <p:cNvPr id="15366" name="Picture 6" descr="bms.png">
            <a:extLst>
              <a:ext uri="{FF2B5EF4-FFF2-40B4-BE49-F238E27FC236}">
                <a16:creationId xmlns:a16="http://schemas.microsoft.com/office/drawing/2014/main" id="{49FB3CCB-24F4-B003-B654-56DDC9C40BE6}"/>
              </a:ext>
            </a:extLst>
          </p:cNvPr>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7543800" y="6542088"/>
            <a:ext cx="152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TextBox 9">
            <a:extLst>
              <a:ext uri="{FF2B5EF4-FFF2-40B4-BE49-F238E27FC236}">
                <a16:creationId xmlns:a16="http://schemas.microsoft.com/office/drawing/2014/main" id="{303B8304-F664-2E4C-FECA-3D1C14AA1DAB}"/>
              </a:ext>
            </a:extLst>
          </p:cNvPr>
          <p:cNvSpPr txBox="1">
            <a:spLocks noChangeArrowheads="1"/>
          </p:cNvSpPr>
          <p:nvPr/>
        </p:nvSpPr>
        <p:spPr bwMode="auto">
          <a:xfrm>
            <a:off x="0" y="6627813"/>
            <a:ext cx="325438" cy="230187"/>
          </a:xfrm>
          <a:prstGeom prst="rect">
            <a:avLst/>
          </a:prstGeom>
          <a:noFill/>
          <a:ln>
            <a:noFill/>
          </a:ln>
        </p:spPr>
        <p:txBody>
          <a:bodyPr wrap="none"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fld id="{E85A1254-95F3-4C47-9DD3-FCB40D8654B8}" type="slidenum">
              <a:rPr lang="en-US" altLang="it-IT" sz="800" smtClean="0">
                <a:solidFill>
                  <a:srgbClr val="000000"/>
                </a:solidFill>
              </a:rPr>
              <a:pPr algn="ctr" eaLnBrk="1" hangingPunct="1">
                <a:defRPr/>
              </a:pPr>
              <a:t>‹N›</a:t>
            </a:fld>
            <a:endParaRPr lang="en-US" altLang="it-IT" sz="800">
              <a:solidFill>
                <a:srgbClr val="000000"/>
              </a:solidFill>
            </a:endParaRPr>
          </a:p>
        </p:txBody>
      </p:sp>
      <p:sp>
        <p:nvSpPr>
          <p:cNvPr id="8" name="Rectangle 7">
            <a:extLst>
              <a:ext uri="{FF2B5EF4-FFF2-40B4-BE49-F238E27FC236}">
                <a16:creationId xmlns:a16="http://schemas.microsoft.com/office/drawing/2014/main" id="{792109FC-ADB6-B213-001C-4FE89E5B0C07}"/>
              </a:ext>
            </a:extLst>
          </p:cNvPr>
          <p:cNvSpPr/>
          <p:nvPr/>
        </p:nvSpPr>
        <p:spPr bwMode="gray">
          <a:xfrm>
            <a:off x="6053138" y="1308100"/>
            <a:ext cx="3090862" cy="1201738"/>
          </a:xfrm>
          <a:prstGeom prst="rect">
            <a:avLst/>
          </a:prstGeom>
          <a:solidFill>
            <a:srgbClr val="FFFFFF">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1" name="Rectangle 10">
            <a:extLst>
              <a:ext uri="{FF2B5EF4-FFF2-40B4-BE49-F238E27FC236}">
                <a16:creationId xmlns:a16="http://schemas.microsoft.com/office/drawing/2014/main" id="{8EAA4402-99FA-2FA7-6842-1C3D7445780F}"/>
              </a:ext>
            </a:extLst>
          </p:cNvPr>
          <p:cNvSpPr/>
          <p:nvPr/>
        </p:nvSpPr>
        <p:spPr>
          <a:xfrm>
            <a:off x="8197850" y="1263650"/>
            <a:ext cx="933450" cy="26988"/>
          </a:xfrm>
          <a:prstGeom prst="rect">
            <a:avLst/>
          </a:prstGeom>
          <a:solidFill>
            <a:srgbClr val="FFFFFF">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Tree>
  </p:cSld>
  <p:clrMap bg1="lt1" tx1="dk1" bg2="lt2" tx2="dk2" accent1="accent1" accent2="accent2" accent3="accent3" accent4="accent4" accent5="accent5" accent6="accent6" hlink="hlink" folHlink="folHlink"/>
  <p:sldLayoutIdLst>
    <p:sldLayoutId id="2147542791" r:id="rId1"/>
    <p:sldLayoutId id="2147542578" r:id="rId2"/>
    <p:sldLayoutId id="2147542792" r:id="rId3"/>
    <p:sldLayoutId id="2147542579" r:id="rId4"/>
    <p:sldLayoutId id="2147542580" r:id="rId5"/>
    <p:sldLayoutId id="2147542581" r:id="rId6"/>
    <p:sldLayoutId id="2147542582" r:id="rId7"/>
    <p:sldLayoutId id="2147542793" r:id="rId8"/>
    <p:sldLayoutId id="2147542794" r:id="rId9"/>
    <p:sldLayoutId id="2147542795" r:id="rId10"/>
    <p:sldLayoutId id="2147542796" r:id="rId11"/>
    <p:sldLayoutId id="2147542797" r:id="rId12"/>
    <p:sldLayoutId id="2147542798" r:id="rId13"/>
    <p:sldLayoutId id="2147542799" r:id="rId14"/>
    <p:sldLayoutId id="2147542800" r:id="rId15"/>
    <p:sldLayoutId id="2147542801" r:id="rId16"/>
    <p:sldLayoutId id="2147542802" r:id="rId17"/>
    <p:sldLayoutId id="2147542803" r:id="rId18"/>
    <p:sldLayoutId id="2147542804" r:id="rId19"/>
    <p:sldLayoutId id="2147542805" r:id="rId20"/>
  </p:sldLayoutIdLst>
  <p:hf sldNum="0" hdr="0" ftr="0" dt="0"/>
  <p:txStyles>
    <p:titleStyle>
      <a:lvl1pPr algn="l" defTabSz="457200" rtl="0" eaLnBrk="0" fontAlgn="base" hangingPunct="0">
        <a:spcBef>
          <a:spcPct val="0"/>
        </a:spcBef>
        <a:spcAft>
          <a:spcPct val="0"/>
        </a:spcAft>
        <a:defRPr sz="2800" kern="1200">
          <a:solidFill>
            <a:schemeClr val="tx1"/>
          </a:solidFill>
          <a:latin typeface="Arial" pitchFamily="34" charset="0"/>
          <a:ea typeface="+mj-ea"/>
          <a:cs typeface="Arial" pitchFamily="34" charset="0"/>
        </a:defRPr>
      </a:lvl1pPr>
      <a:lvl2pPr algn="l" defTabSz="457200" rtl="0" eaLnBrk="0" fontAlgn="base" hangingPunct="0">
        <a:spcBef>
          <a:spcPct val="0"/>
        </a:spcBef>
        <a:spcAft>
          <a:spcPct val="0"/>
        </a:spcAft>
        <a:defRPr sz="2800">
          <a:solidFill>
            <a:schemeClr val="tx1"/>
          </a:solidFill>
          <a:latin typeface="Arial" pitchFamily="34" charset="0"/>
          <a:cs typeface="Arial" pitchFamily="34" charset="0"/>
        </a:defRPr>
      </a:lvl2pPr>
      <a:lvl3pPr algn="l" defTabSz="457200" rtl="0" eaLnBrk="0" fontAlgn="base" hangingPunct="0">
        <a:spcBef>
          <a:spcPct val="0"/>
        </a:spcBef>
        <a:spcAft>
          <a:spcPct val="0"/>
        </a:spcAft>
        <a:defRPr sz="2800">
          <a:solidFill>
            <a:schemeClr val="tx1"/>
          </a:solidFill>
          <a:latin typeface="Arial" pitchFamily="34" charset="0"/>
          <a:cs typeface="Arial" pitchFamily="34" charset="0"/>
        </a:defRPr>
      </a:lvl3pPr>
      <a:lvl4pPr algn="l" defTabSz="457200" rtl="0" eaLnBrk="0" fontAlgn="base" hangingPunct="0">
        <a:spcBef>
          <a:spcPct val="0"/>
        </a:spcBef>
        <a:spcAft>
          <a:spcPct val="0"/>
        </a:spcAft>
        <a:defRPr sz="2800">
          <a:solidFill>
            <a:schemeClr val="tx1"/>
          </a:solidFill>
          <a:latin typeface="Arial" pitchFamily="34" charset="0"/>
          <a:cs typeface="Arial" pitchFamily="34" charset="0"/>
        </a:defRPr>
      </a:lvl4pPr>
      <a:lvl5pPr algn="l" defTabSz="457200" rtl="0" eaLnBrk="0" fontAlgn="base" hangingPunct="0">
        <a:spcBef>
          <a:spcPct val="0"/>
        </a:spcBef>
        <a:spcAft>
          <a:spcPct val="0"/>
        </a:spcAft>
        <a:defRPr sz="2800">
          <a:solidFill>
            <a:schemeClr val="tx1"/>
          </a:solidFill>
          <a:latin typeface="Arial" pitchFamily="34" charset="0"/>
          <a:cs typeface="Arial" pitchFamily="34" charset="0"/>
        </a:defRPr>
      </a:lvl5pPr>
      <a:lvl6pPr marL="457200" algn="l" defTabSz="457200" rtl="0" fontAlgn="base">
        <a:spcBef>
          <a:spcPct val="0"/>
        </a:spcBef>
        <a:spcAft>
          <a:spcPct val="0"/>
        </a:spcAft>
        <a:defRPr sz="2800">
          <a:solidFill>
            <a:schemeClr val="tx1"/>
          </a:solidFill>
          <a:latin typeface="Arial" pitchFamily="34" charset="0"/>
          <a:cs typeface="Arial" pitchFamily="34" charset="0"/>
        </a:defRPr>
      </a:lvl6pPr>
      <a:lvl7pPr marL="914400" algn="l" defTabSz="457200" rtl="0" fontAlgn="base">
        <a:spcBef>
          <a:spcPct val="0"/>
        </a:spcBef>
        <a:spcAft>
          <a:spcPct val="0"/>
        </a:spcAft>
        <a:defRPr sz="2800">
          <a:solidFill>
            <a:schemeClr val="tx1"/>
          </a:solidFill>
          <a:latin typeface="Arial" pitchFamily="34" charset="0"/>
          <a:cs typeface="Arial" pitchFamily="34" charset="0"/>
        </a:defRPr>
      </a:lvl7pPr>
      <a:lvl8pPr marL="1371600" algn="l" defTabSz="457200" rtl="0" fontAlgn="base">
        <a:spcBef>
          <a:spcPct val="0"/>
        </a:spcBef>
        <a:spcAft>
          <a:spcPct val="0"/>
        </a:spcAft>
        <a:defRPr sz="2800">
          <a:solidFill>
            <a:schemeClr val="tx1"/>
          </a:solidFill>
          <a:latin typeface="Arial" pitchFamily="34" charset="0"/>
          <a:cs typeface="Arial" pitchFamily="34" charset="0"/>
        </a:defRPr>
      </a:lvl8pPr>
      <a:lvl9pPr marL="1828800" algn="l" defTabSz="457200" rtl="0" fontAlgn="base">
        <a:spcBef>
          <a:spcPct val="0"/>
        </a:spcBef>
        <a:spcAft>
          <a:spcPct val="0"/>
        </a:spcAft>
        <a:defRPr sz="2800">
          <a:solidFill>
            <a:schemeClr val="tx1"/>
          </a:solidFill>
          <a:latin typeface="Arial" pitchFamily="34" charset="0"/>
          <a:cs typeface="Arial" pitchFamily="34" charset="0"/>
        </a:defRPr>
      </a:lvl9pPr>
    </p:titleStyle>
    <p:bodyStyle>
      <a:lvl1pPr marL="228600" indent="-228600" algn="l" defTabSz="457200" rtl="0" eaLnBrk="0" fontAlgn="base" hangingPunct="0">
        <a:spcBef>
          <a:spcPts val="1000"/>
        </a:spcBef>
        <a:spcAft>
          <a:spcPct val="0"/>
        </a:spcAft>
        <a:buFont typeface="Arial" panose="020B0604020202020204" pitchFamily="34" charset="0"/>
        <a:buChar char="•"/>
        <a:defRPr sz="2400" kern="1200">
          <a:solidFill>
            <a:srgbClr val="262626"/>
          </a:solidFill>
          <a:latin typeface="Arial" pitchFamily="34" charset="0"/>
          <a:ea typeface="+mn-ea"/>
          <a:cs typeface="Arial" pitchFamily="34" charset="0"/>
        </a:defRPr>
      </a:lvl1pPr>
      <a:lvl2pPr marL="569913" indent="-227013" algn="l" defTabSz="457200" rtl="0" eaLnBrk="0" fontAlgn="base" hangingPunct="0">
        <a:spcBef>
          <a:spcPts val="400"/>
        </a:spcBef>
        <a:spcAft>
          <a:spcPct val="0"/>
        </a:spcAft>
        <a:buFont typeface="Arial" panose="020B0604020202020204" pitchFamily="34" charset="0"/>
        <a:buChar char="–"/>
        <a:defRPr sz="2000" kern="1200">
          <a:solidFill>
            <a:srgbClr val="262626"/>
          </a:solidFill>
          <a:latin typeface="Arial" pitchFamily="34" charset="0"/>
          <a:ea typeface="+mn-ea"/>
          <a:cs typeface="Arial" pitchFamily="34" charset="0"/>
        </a:defRPr>
      </a:lvl2pPr>
      <a:lvl3pPr marL="914400" indent="-228600" algn="l" defTabSz="457200" rtl="0" eaLnBrk="0" fontAlgn="base" hangingPunct="0">
        <a:spcBef>
          <a:spcPts val="400"/>
        </a:spcBef>
        <a:spcAft>
          <a:spcPct val="0"/>
        </a:spcAft>
        <a:buFont typeface="Arial" panose="020B0604020202020204" pitchFamily="34" charset="0"/>
        <a:buChar char="•"/>
        <a:defRPr kern="1200">
          <a:solidFill>
            <a:srgbClr val="262626"/>
          </a:solidFill>
          <a:latin typeface="Arial" pitchFamily="34" charset="0"/>
          <a:ea typeface="+mn-ea"/>
          <a:cs typeface="Arial" pitchFamily="34" charset="0"/>
        </a:defRPr>
      </a:lvl3pPr>
      <a:lvl4pPr marL="1255713" indent="-228600" algn="l" defTabSz="457200" rtl="0" eaLnBrk="0" fontAlgn="base" hangingPunct="0">
        <a:spcBef>
          <a:spcPts val="400"/>
        </a:spcBef>
        <a:spcAft>
          <a:spcPct val="0"/>
        </a:spcAft>
        <a:buFont typeface="Arial" panose="020B0604020202020204" pitchFamily="34" charset="0"/>
        <a:buChar char="–"/>
        <a:defRPr sz="1600" kern="1200">
          <a:solidFill>
            <a:srgbClr val="262626"/>
          </a:solidFill>
          <a:latin typeface="Arial" pitchFamily="34" charset="0"/>
          <a:ea typeface="+mn-ea"/>
          <a:cs typeface="Arial" pitchFamily="34" charset="0"/>
        </a:defRPr>
      </a:lvl4pPr>
      <a:lvl5pPr marL="1485900" indent="-228600" algn="l" defTabSz="457200" rtl="0" eaLnBrk="0" fontAlgn="base" hangingPunct="0">
        <a:spcBef>
          <a:spcPts val="400"/>
        </a:spcBef>
        <a:spcAft>
          <a:spcPct val="0"/>
        </a:spcAft>
        <a:buFont typeface="Arial" panose="020B0604020202020204" pitchFamily="34" charset="0"/>
        <a:buChar char="»"/>
        <a:defRPr sz="1600" kern="1200">
          <a:solidFill>
            <a:srgbClr val="262626"/>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gray">
      <p:bgPr>
        <a:solidFill>
          <a:schemeClr val="bg1"/>
        </a:solidFill>
        <a:effectLst/>
      </p:bgPr>
    </p:bg>
    <p:spTree>
      <p:nvGrpSpPr>
        <p:cNvPr id="1" name=""/>
        <p:cNvGrpSpPr/>
        <p:nvPr/>
      </p:nvGrpSpPr>
      <p:grpSpPr>
        <a:xfrm>
          <a:off x="0" y="0"/>
          <a:ext cx="0" cy="0"/>
          <a:chOff x="0" y="0"/>
          <a:chExt cx="0" cy="0"/>
        </a:xfrm>
      </p:grpSpPr>
      <p:pic>
        <p:nvPicPr>
          <p:cNvPr id="16386" name="Picture 8" descr="slide-bg.png">
            <a:extLst>
              <a:ext uri="{FF2B5EF4-FFF2-40B4-BE49-F238E27FC236}">
                <a16:creationId xmlns:a16="http://schemas.microsoft.com/office/drawing/2014/main" id="{77D04E69-DEE5-921A-1D5C-DA9E497F9EE8}"/>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33400" y="0"/>
            <a:ext cx="8610600" cy="644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E23346D-DC61-CF56-3D5E-AB7C71E77A5C}"/>
              </a:ext>
            </a:extLst>
          </p:cNvPr>
          <p:cNvSpPr/>
          <p:nvPr/>
        </p:nvSpPr>
        <p:spPr bwMode="gray">
          <a:xfrm>
            <a:off x="6053138" y="0"/>
            <a:ext cx="3090862" cy="1260475"/>
          </a:xfrm>
          <a:prstGeom prst="rect">
            <a:avLst/>
          </a:prstGeom>
          <a:solidFill>
            <a:srgbClr val="FFFFFF">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6388" name="Title Placeholder 1">
            <a:extLst>
              <a:ext uri="{FF2B5EF4-FFF2-40B4-BE49-F238E27FC236}">
                <a16:creationId xmlns:a16="http://schemas.microsoft.com/office/drawing/2014/main" id="{85D64F25-134C-8D5D-F69B-FD14D1D42105}"/>
              </a:ext>
            </a:extLst>
          </p:cNvPr>
          <p:cNvSpPr>
            <a:spLocks noGrp="1"/>
          </p:cNvSpPr>
          <p:nvPr>
            <p:ph type="title"/>
          </p:nvPr>
        </p:nvSpPr>
        <p:spPr bwMode="auto">
          <a:xfrm>
            <a:off x="533400" y="133350"/>
            <a:ext cx="7875588"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it-IT"/>
              <a:t>Click to edit Master title</a:t>
            </a:r>
          </a:p>
        </p:txBody>
      </p:sp>
      <p:sp>
        <p:nvSpPr>
          <p:cNvPr id="16389" name="Text Placeholder 2">
            <a:extLst>
              <a:ext uri="{FF2B5EF4-FFF2-40B4-BE49-F238E27FC236}">
                <a16:creationId xmlns:a16="http://schemas.microsoft.com/office/drawing/2014/main" id="{84F8581A-3AAD-D6F2-F1ED-6E2F9192429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pic>
        <p:nvPicPr>
          <p:cNvPr id="16390" name="Picture 6" descr="bms.png">
            <a:extLst>
              <a:ext uri="{FF2B5EF4-FFF2-40B4-BE49-F238E27FC236}">
                <a16:creationId xmlns:a16="http://schemas.microsoft.com/office/drawing/2014/main" id="{DD34A469-6599-F838-2B39-2034AD84937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543800" y="6542088"/>
            <a:ext cx="152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5" name="TextBox 9">
            <a:extLst>
              <a:ext uri="{FF2B5EF4-FFF2-40B4-BE49-F238E27FC236}">
                <a16:creationId xmlns:a16="http://schemas.microsoft.com/office/drawing/2014/main" id="{B2434F78-B100-CC4B-D7B3-90379D49B1CD}"/>
              </a:ext>
            </a:extLst>
          </p:cNvPr>
          <p:cNvSpPr txBox="1">
            <a:spLocks noChangeArrowheads="1"/>
          </p:cNvSpPr>
          <p:nvPr/>
        </p:nvSpPr>
        <p:spPr bwMode="auto">
          <a:xfrm>
            <a:off x="0" y="6627813"/>
            <a:ext cx="325438" cy="230187"/>
          </a:xfrm>
          <a:prstGeom prst="rect">
            <a:avLst/>
          </a:prstGeom>
          <a:noFill/>
          <a:ln>
            <a:noFill/>
          </a:ln>
        </p:spPr>
        <p:txBody>
          <a:bodyPr wrap="none"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fld id="{C17E4CC2-6EA0-4406-B657-8CDC2EABF4A6}" type="slidenum">
              <a:rPr lang="en-US" altLang="it-IT" sz="800" smtClean="0">
                <a:solidFill>
                  <a:srgbClr val="000000"/>
                </a:solidFill>
              </a:rPr>
              <a:pPr algn="ctr" eaLnBrk="1" hangingPunct="1">
                <a:defRPr/>
              </a:pPr>
              <a:t>‹N›</a:t>
            </a:fld>
            <a:endParaRPr lang="en-US" altLang="it-IT" sz="800">
              <a:solidFill>
                <a:srgbClr val="000000"/>
              </a:solidFill>
            </a:endParaRPr>
          </a:p>
        </p:txBody>
      </p:sp>
      <p:sp>
        <p:nvSpPr>
          <p:cNvPr id="8" name="Rectangle 7">
            <a:extLst>
              <a:ext uri="{FF2B5EF4-FFF2-40B4-BE49-F238E27FC236}">
                <a16:creationId xmlns:a16="http://schemas.microsoft.com/office/drawing/2014/main" id="{40D61197-7EA7-12D6-02BA-6045BA1CE438}"/>
              </a:ext>
            </a:extLst>
          </p:cNvPr>
          <p:cNvSpPr/>
          <p:nvPr/>
        </p:nvSpPr>
        <p:spPr bwMode="gray">
          <a:xfrm>
            <a:off x="6053138" y="1308100"/>
            <a:ext cx="3090862" cy="1201738"/>
          </a:xfrm>
          <a:prstGeom prst="rect">
            <a:avLst/>
          </a:prstGeom>
          <a:solidFill>
            <a:srgbClr val="FFFFFF">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11" name="Rectangle 10">
            <a:extLst>
              <a:ext uri="{FF2B5EF4-FFF2-40B4-BE49-F238E27FC236}">
                <a16:creationId xmlns:a16="http://schemas.microsoft.com/office/drawing/2014/main" id="{8AEE28C9-97EB-1706-7868-7E2DA692A29A}"/>
              </a:ext>
            </a:extLst>
          </p:cNvPr>
          <p:cNvSpPr/>
          <p:nvPr/>
        </p:nvSpPr>
        <p:spPr>
          <a:xfrm>
            <a:off x="8197850" y="1263650"/>
            <a:ext cx="933450" cy="26988"/>
          </a:xfrm>
          <a:prstGeom prst="rect">
            <a:avLst/>
          </a:prstGeom>
          <a:solidFill>
            <a:srgbClr val="FFFFFF">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Tree>
  </p:cSld>
  <p:clrMap bg1="lt1" tx1="dk1" bg2="lt2" tx2="dk2" accent1="accent1" accent2="accent2" accent3="accent3" accent4="accent4" accent5="accent5" accent6="accent6" hlink="hlink" folHlink="folHlink"/>
  <p:sldLayoutIdLst>
    <p:sldLayoutId id="2147542806" r:id="rId1"/>
    <p:sldLayoutId id="2147542583" r:id="rId2"/>
    <p:sldLayoutId id="2147542584" r:id="rId3"/>
    <p:sldLayoutId id="2147542585" r:id="rId4"/>
    <p:sldLayoutId id="2147542586" r:id="rId5"/>
    <p:sldLayoutId id="2147542587" r:id="rId6"/>
  </p:sldLayoutIdLst>
  <p:hf sldNum="0" hdr="0" ftr="0" dt="0"/>
  <p:txStyles>
    <p:titleStyle>
      <a:lvl1pPr algn="l" defTabSz="457200" rtl="0" eaLnBrk="0" fontAlgn="base" hangingPunct="0">
        <a:spcBef>
          <a:spcPct val="0"/>
        </a:spcBef>
        <a:spcAft>
          <a:spcPct val="0"/>
        </a:spcAft>
        <a:defRPr sz="3200" kern="1200">
          <a:solidFill>
            <a:schemeClr val="tx1"/>
          </a:solidFill>
          <a:latin typeface="Avenir Book"/>
          <a:ea typeface="Avenir Book"/>
          <a:cs typeface="Avenir Book"/>
        </a:defRPr>
      </a:lvl1pPr>
      <a:lvl2pPr algn="l" defTabSz="457200" rtl="0" eaLnBrk="0" fontAlgn="base" hangingPunct="0">
        <a:spcBef>
          <a:spcPct val="0"/>
        </a:spcBef>
        <a:spcAft>
          <a:spcPct val="0"/>
        </a:spcAft>
        <a:defRPr sz="3200">
          <a:solidFill>
            <a:schemeClr val="tx1"/>
          </a:solidFill>
          <a:latin typeface="Avenir Book"/>
          <a:ea typeface="Avenir Book"/>
          <a:cs typeface="Avenir Book"/>
        </a:defRPr>
      </a:lvl2pPr>
      <a:lvl3pPr algn="l" defTabSz="457200" rtl="0" eaLnBrk="0" fontAlgn="base" hangingPunct="0">
        <a:spcBef>
          <a:spcPct val="0"/>
        </a:spcBef>
        <a:spcAft>
          <a:spcPct val="0"/>
        </a:spcAft>
        <a:defRPr sz="3200">
          <a:solidFill>
            <a:schemeClr val="tx1"/>
          </a:solidFill>
          <a:latin typeface="Avenir Book"/>
          <a:ea typeface="Avenir Book"/>
          <a:cs typeface="Avenir Book"/>
        </a:defRPr>
      </a:lvl3pPr>
      <a:lvl4pPr algn="l" defTabSz="457200" rtl="0" eaLnBrk="0" fontAlgn="base" hangingPunct="0">
        <a:spcBef>
          <a:spcPct val="0"/>
        </a:spcBef>
        <a:spcAft>
          <a:spcPct val="0"/>
        </a:spcAft>
        <a:defRPr sz="3200">
          <a:solidFill>
            <a:schemeClr val="tx1"/>
          </a:solidFill>
          <a:latin typeface="Avenir Book"/>
          <a:ea typeface="Avenir Book"/>
          <a:cs typeface="Avenir Book"/>
        </a:defRPr>
      </a:lvl4pPr>
      <a:lvl5pPr algn="l" defTabSz="457200" rtl="0" eaLnBrk="0" fontAlgn="base" hangingPunct="0">
        <a:spcBef>
          <a:spcPct val="0"/>
        </a:spcBef>
        <a:spcAft>
          <a:spcPct val="0"/>
        </a:spcAft>
        <a:defRPr sz="3200">
          <a:solidFill>
            <a:schemeClr val="tx1"/>
          </a:solidFill>
          <a:latin typeface="Avenir Book"/>
          <a:ea typeface="Avenir Book"/>
          <a:cs typeface="Avenir Book"/>
        </a:defRPr>
      </a:lvl5pPr>
      <a:lvl6pPr marL="457200" algn="l" defTabSz="457200" rtl="0" fontAlgn="base">
        <a:spcBef>
          <a:spcPct val="0"/>
        </a:spcBef>
        <a:spcAft>
          <a:spcPct val="0"/>
        </a:spcAft>
        <a:defRPr sz="3200">
          <a:solidFill>
            <a:schemeClr val="tx1"/>
          </a:solidFill>
          <a:latin typeface="Avenir Book"/>
          <a:ea typeface="Avenir Book"/>
          <a:cs typeface="Avenir Book"/>
        </a:defRPr>
      </a:lvl6pPr>
      <a:lvl7pPr marL="914400" algn="l" defTabSz="457200" rtl="0" fontAlgn="base">
        <a:spcBef>
          <a:spcPct val="0"/>
        </a:spcBef>
        <a:spcAft>
          <a:spcPct val="0"/>
        </a:spcAft>
        <a:defRPr sz="3200">
          <a:solidFill>
            <a:schemeClr val="tx1"/>
          </a:solidFill>
          <a:latin typeface="Avenir Book"/>
          <a:ea typeface="Avenir Book"/>
          <a:cs typeface="Avenir Book"/>
        </a:defRPr>
      </a:lvl7pPr>
      <a:lvl8pPr marL="1371600" algn="l" defTabSz="457200" rtl="0" fontAlgn="base">
        <a:spcBef>
          <a:spcPct val="0"/>
        </a:spcBef>
        <a:spcAft>
          <a:spcPct val="0"/>
        </a:spcAft>
        <a:defRPr sz="3200">
          <a:solidFill>
            <a:schemeClr val="tx1"/>
          </a:solidFill>
          <a:latin typeface="Avenir Book"/>
          <a:ea typeface="Avenir Book"/>
          <a:cs typeface="Avenir Book"/>
        </a:defRPr>
      </a:lvl8pPr>
      <a:lvl9pPr marL="1828800" algn="l" defTabSz="457200" rtl="0" fontAlgn="base">
        <a:spcBef>
          <a:spcPct val="0"/>
        </a:spcBef>
        <a:spcAft>
          <a:spcPct val="0"/>
        </a:spcAft>
        <a:defRPr sz="3200">
          <a:solidFill>
            <a:schemeClr val="tx1"/>
          </a:solidFill>
          <a:latin typeface="Avenir Book"/>
          <a:ea typeface="Avenir Book"/>
          <a:cs typeface="Avenir Book"/>
        </a:defRPr>
      </a:lvl9pPr>
    </p:titleStyle>
    <p:bodyStyle>
      <a:lvl1pPr marL="174625" indent="-174625" algn="l" defTabSz="457200" rtl="0" eaLnBrk="0" fontAlgn="base" hangingPunct="0">
        <a:spcBef>
          <a:spcPct val="20000"/>
        </a:spcBef>
        <a:spcAft>
          <a:spcPct val="0"/>
        </a:spcAft>
        <a:buFont typeface="Arial" panose="020B0604020202020204" pitchFamily="34" charset="0"/>
        <a:buChar char="•"/>
        <a:defRPr sz="2400" kern="1200">
          <a:solidFill>
            <a:srgbClr val="262626"/>
          </a:solidFill>
          <a:latin typeface="Avenir Book"/>
          <a:ea typeface="Avenir Book"/>
          <a:cs typeface="Avenir Book"/>
        </a:defRPr>
      </a:lvl1pPr>
      <a:lvl2pPr marL="569913" indent="-285750" algn="l" defTabSz="457200" rtl="0" eaLnBrk="0" fontAlgn="base" hangingPunct="0">
        <a:spcBef>
          <a:spcPct val="20000"/>
        </a:spcBef>
        <a:spcAft>
          <a:spcPct val="0"/>
        </a:spcAft>
        <a:buFont typeface="Arial" panose="020B0604020202020204" pitchFamily="34" charset="0"/>
        <a:buChar char="–"/>
        <a:defRPr sz="2000" kern="1200">
          <a:solidFill>
            <a:srgbClr val="262626"/>
          </a:solidFill>
          <a:latin typeface="Avenir Book"/>
          <a:ea typeface="Avenir Book"/>
          <a:cs typeface="Avenir Book"/>
        </a:defRPr>
      </a:lvl2pPr>
      <a:lvl3pPr marL="858838" indent="-228600" algn="l" defTabSz="457200" rtl="0" eaLnBrk="0" fontAlgn="base" hangingPunct="0">
        <a:spcBef>
          <a:spcPct val="20000"/>
        </a:spcBef>
        <a:spcAft>
          <a:spcPct val="0"/>
        </a:spcAft>
        <a:buFont typeface="Arial" panose="020B0604020202020204" pitchFamily="34" charset="0"/>
        <a:buChar char="•"/>
        <a:defRPr kern="1200">
          <a:solidFill>
            <a:srgbClr val="262626"/>
          </a:solidFill>
          <a:latin typeface="Avenir Book"/>
          <a:ea typeface="Avenir Book"/>
          <a:cs typeface="Avenir Book"/>
        </a:defRPr>
      </a:lvl3pPr>
      <a:lvl4pPr marL="1149350" indent="-228600" algn="l" defTabSz="457200" rtl="0" eaLnBrk="0" fontAlgn="base" hangingPunct="0">
        <a:spcBef>
          <a:spcPct val="20000"/>
        </a:spcBef>
        <a:spcAft>
          <a:spcPct val="0"/>
        </a:spcAft>
        <a:buFont typeface="Arial" panose="020B0604020202020204" pitchFamily="34" charset="0"/>
        <a:buChar char="–"/>
        <a:defRPr sz="1600" kern="1200">
          <a:solidFill>
            <a:srgbClr val="262626"/>
          </a:solidFill>
          <a:latin typeface="Avenir Book"/>
          <a:ea typeface="Avenir Book"/>
          <a:cs typeface="Avenir Book"/>
        </a:defRPr>
      </a:lvl4pPr>
      <a:lvl5pPr marL="1368425" indent="-228600" algn="l" defTabSz="457200" rtl="0" eaLnBrk="0" fontAlgn="base" hangingPunct="0">
        <a:spcBef>
          <a:spcPct val="20000"/>
        </a:spcBef>
        <a:spcAft>
          <a:spcPct val="0"/>
        </a:spcAft>
        <a:buFont typeface="Arial" panose="020B0604020202020204" pitchFamily="34" charset="0"/>
        <a:buChar char="»"/>
        <a:defRPr sz="1600" kern="1200">
          <a:solidFill>
            <a:srgbClr val="262626"/>
          </a:solidFill>
          <a:latin typeface="Avenir Book"/>
          <a:ea typeface="Avenir Book"/>
          <a:cs typeface="Avenir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7410" name="Title Placeholder 1">
            <a:extLst>
              <a:ext uri="{FF2B5EF4-FFF2-40B4-BE49-F238E27FC236}">
                <a16:creationId xmlns:a16="http://schemas.microsoft.com/office/drawing/2014/main" id="{854ABF9D-66AD-93D5-8541-1F95EBC72CA9}"/>
              </a:ext>
            </a:extLst>
          </p:cNvPr>
          <p:cNvSpPr>
            <a:spLocks noGrp="1"/>
          </p:cNvSpPr>
          <p:nvPr>
            <p:ph type="title"/>
          </p:nvPr>
        </p:nvSpPr>
        <p:spPr bwMode="auto">
          <a:xfrm>
            <a:off x="0" y="0"/>
            <a:ext cx="9144000" cy="1152525"/>
          </a:xfrm>
          <a:prstGeom prst="rect">
            <a:avLst/>
          </a:prstGeom>
          <a:gradFill rotWithShape="1">
            <a:gsLst>
              <a:gs pos="0">
                <a:srgbClr val="00175E"/>
              </a:gs>
              <a:gs pos="50000">
                <a:srgbClr val="002689"/>
              </a:gs>
              <a:gs pos="100000">
                <a:srgbClr val="002FA4"/>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68000" tIns="45720" rIns="396000" bIns="45720" numCol="1" anchor="ctr" anchorCtr="0" compatLnSpc="1">
            <a:prstTxWarp prst="textNoShape">
              <a:avLst/>
            </a:prstTxWarp>
          </a:bodyPr>
          <a:lstStyle/>
          <a:p>
            <a:pPr lvl="0"/>
            <a:r>
              <a:rPr lang="en-US" altLang="it-IT"/>
              <a:t>Click to edit Master title style</a:t>
            </a:r>
          </a:p>
        </p:txBody>
      </p:sp>
      <p:sp>
        <p:nvSpPr>
          <p:cNvPr id="6" name="Slide Number Placeholder 5">
            <a:extLst>
              <a:ext uri="{FF2B5EF4-FFF2-40B4-BE49-F238E27FC236}">
                <a16:creationId xmlns:a16="http://schemas.microsoft.com/office/drawing/2014/main" id="{BB97726D-BAC4-70E1-2D44-ABC4540895CA}"/>
              </a:ext>
            </a:extLst>
          </p:cNvPr>
          <p:cNvSpPr>
            <a:spLocks noGrp="1"/>
          </p:cNvSpPr>
          <p:nvPr>
            <p:ph type="sldNum" sz="quarter" idx="4"/>
          </p:nvPr>
        </p:nvSpPr>
        <p:spPr>
          <a:xfrm>
            <a:off x="8670925" y="6515100"/>
            <a:ext cx="390525" cy="277813"/>
          </a:xfrm>
          <a:prstGeom prst="rect">
            <a:avLst/>
          </a:prstGeom>
        </p:spPr>
        <p:txBody>
          <a:bodyPr vert="horz" wrap="none" lIns="91440" tIns="45720" rIns="91440" bIns="45720" numCol="1" anchor="ctr" anchorCtr="0" compatLnSpc="1">
            <a:prstTxWarp prst="textNoShape">
              <a:avLst/>
            </a:prstTxWarp>
            <a:spAutoFit/>
          </a:bodyPr>
          <a:lstStyle>
            <a:lvl1pPr algn="r" eaLnBrk="1" hangingPunct="1">
              <a:defRPr sz="1200">
                <a:solidFill>
                  <a:srgbClr val="898FBA"/>
                </a:solidFill>
                <a:latin typeface="Calibri" panose="020F0502020204030204" pitchFamily="34" charset="0"/>
              </a:defRPr>
            </a:lvl1pPr>
          </a:lstStyle>
          <a:p>
            <a:pPr>
              <a:defRPr/>
            </a:pPr>
            <a:fld id="{E48EA784-0683-4DAE-BA40-77F49710CCCF}" type="slidenum">
              <a:rPr lang="en-US" altLang="it-IT"/>
              <a:pPr>
                <a:defRPr/>
              </a:pPr>
              <a:t>‹N›</a:t>
            </a:fld>
            <a:endParaRPr lang="en-US" altLang="it-IT"/>
          </a:p>
        </p:txBody>
      </p:sp>
      <p:sp>
        <p:nvSpPr>
          <p:cNvPr id="17412" name="Text Placeholder 6">
            <a:extLst>
              <a:ext uri="{FF2B5EF4-FFF2-40B4-BE49-F238E27FC236}">
                <a16:creationId xmlns:a16="http://schemas.microsoft.com/office/drawing/2014/main" id="{B9DC505A-2F04-2554-EE38-F22CC28832D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Tree>
  </p:cSld>
  <p:clrMap bg1="lt1" tx1="dk1" bg2="lt2" tx2="dk2" accent1="accent1" accent2="accent2" accent3="accent3" accent4="accent4" accent5="accent5" accent6="accent6" hlink="hlink" folHlink="folHlink"/>
  <p:sldLayoutIdLst>
    <p:sldLayoutId id="2147542807" r:id="rId1"/>
    <p:sldLayoutId id="2147542808" r:id="rId2"/>
    <p:sldLayoutId id="2147542809" r:id="rId3"/>
    <p:sldLayoutId id="2147542810" r:id="rId4"/>
    <p:sldLayoutId id="2147542811" r:id="rId5"/>
    <p:sldLayoutId id="2147542812" r:id="rId6"/>
    <p:sldLayoutId id="2147542813" r:id="rId7"/>
    <p:sldLayoutId id="2147542814" r:id="rId8"/>
    <p:sldLayoutId id="2147542815" r:id="rId9"/>
    <p:sldLayoutId id="2147542816" r:id="rId10"/>
    <p:sldLayoutId id="2147542817" r:id="rId11"/>
    <p:sldLayoutId id="2147542818" r:id="rId12"/>
    <p:sldLayoutId id="2147542819" r:id="rId13"/>
  </p:sldLayoutIdLst>
  <p:hf hdr="0" ftr="0" dt="0"/>
  <p:txStyles>
    <p:titleStyle>
      <a:lvl1pPr algn="l" rtl="0" eaLnBrk="0" fontAlgn="base" hangingPunct="0">
        <a:spcBef>
          <a:spcPct val="0"/>
        </a:spcBef>
        <a:spcAft>
          <a:spcPct val="0"/>
        </a:spcAft>
        <a:defRPr sz="3200" b="1" kern="1200">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Calibri" pitchFamily="34" charset="0"/>
        </a:defRPr>
      </a:lvl2pPr>
      <a:lvl3pPr algn="l" rtl="0" eaLnBrk="0" fontAlgn="base" hangingPunct="0">
        <a:spcBef>
          <a:spcPct val="0"/>
        </a:spcBef>
        <a:spcAft>
          <a:spcPct val="0"/>
        </a:spcAft>
        <a:defRPr sz="3200" b="1">
          <a:solidFill>
            <a:schemeClr val="bg1"/>
          </a:solidFill>
          <a:latin typeface="Calibri" pitchFamily="34" charset="0"/>
        </a:defRPr>
      </a:lvl3pPr>
      <a:lvl4pPr algn="l" rtl="0" eaLnBrk="0" fontAlgn="base" hangingPunct="0">
        <a:spcBef>
          <a:spcPct val="0"/>
        </a:spcBef>
        <a:spcAft>
          <a:spcPct val="0"/>
        </a:spcAft>
        <a:defRPr sz="3200" b="1">
          <a:solidFill>
            <a:schemeClr val="bg1"/>
          </a:solidFill>
          <a:latin typeface="Calibri" pitchFamily="34" charset="0"/>
        </a:defRPr>
      </a:lvl4pPr>
      <a:lvl5pPr algn="l" rtl="0" eaLnBrk="0" fontAlgn="base" hangingPunct="0">
        <a:spcBef>
          <a:spcPct val="0"/>
        </a:spcBef>
        <a:spcAft>
          <a:spcPct val="0"/>
        </a:spcAft>
        <a:defRPr sz="3200" b="1">
          <a:solidFill>
            <a:schemeClr val="bg1"/>
          </a:solidFill>
          <a:latin typeface="Calibri" pitchFamily="34" charset="0"/>
        </a:defRPr>
      </a:lvl5pPr>
      <a:lvl6pPr marL="457200" algn="l" rtl="0" fontAlgn="base">
        <a:spcBef>
          <a:spcPct val="0"/>
        </a:spcBef>
        <a:spcAft>
          <a:spcPct val="0"/>
        </a:spcAft>
        <a:defRPr sz="3200" b="1">
          <a:solidFill>
            <a:schemeClr val="bg1"/>
          </a:solidFill>
          <a:latin typeface="Calibri" pitchFamily="34" charset="0"/>
        </a:defRPr>
      </a:lvl6pPr>
      <a:lvl7pPr marL="914400" algn="l" rtl="0" fontAlgn="base">
        <a:spcBef>
          <a:spcPct val="0"/>
        </a:spcBef>
        <a:spcAft>
          <a:spcPct val="0"/>
        </a:spcAft>
        <a:defRPr sz="3200" b="1">
          <a:solidFill>
            <a:schemeClr val="bg1"/>
          </a:solidFill>
          <a:latin typeface="Calibri" pitchFamily="34" charset="0"/>
        </a:defRPr>
      </a:lvl7pPr>
      <a:lvl8pPr marL="1371600" algn="l" rtl="0" fontAlgn="base">
        <a:spcBef>
          <a:spcPct val="0"/>
        </a:spcBef>
        <a:spcAft>
          <a:spcPct val="0"/>
        </a:spcAft>
        <a:defRPr sz="3200" b="1">
          <a:solidFill>
            <a:schemeClr val="bg1"/>
          </a:solidFill>
          <a:latin typeface="Calibri" pitchFamily="34" charset="0"/>
        </a:defRPr>
      </a:lvl8pPr>
      <a:lvl9pPr marL="1828800" algn="l" rtl="0" fontAlgn="base">
        <a:spcBef>
          <a:spcPct val="0"/>
        </a:spcBef>
        <a:spcAft>
          <a:spcPct val="0"/>
        </a:spcAft>
        <a:defRPr sz="3200" b="1">
          <a:solidFill>
            <a:schemeClr val="bg1"/>
          </a:solidFill>
          <a:latin typeface="Calibri" pitchFamily="34" charset="0"/>
        </a:defRPr>
      </a:lvl9pPr>
    </p:titleStyle>
    <p:bodyStyle>
      <a:lvl1pPr marL="342900" indent="-342900" algn="l" rtl="0" eaLnBrk="0" fontAlgn="base" hangingPunct="0">
        <a:spcBef>
          <a:spcPct val="20000"/>
        </a:spcBef>
        <a:spcAft>
          <a:spcPct val="0"/>
        </a:spcAft>
        <a:buClr>
          <a:srgbClr val="003399"/>
        </a:buClr>
        <a:buFont typeface="Arial" panose="020B0604020202020204" pitchFamily="34" charset="0"/>
        <a:buChar char="■"/>
        <a:defRPr sz="2000" kern="1200">
          <a:solidFill>
            <a:srgbClr val="000000"/>
          </a:solidFill>
          <a:latin typeface="+mn-lt"/>
          <a:ea typeface="+mn-ea"/>
          <a:cs typeface="+mn-cs"/>
        </a:defRPr>
      </a:lvl1pPr>
      <a:lvl2pPr marL="627063" indent="-271463" algn="l" rtl="0" eaLnBrk="0" fontAlgn="base" hangingPunct="0">
        <a:spcBef>
          <a:spcPct val="20000"/>
        </a:spcBef>
        <a:spcAft>
          <a:spcPct val="0"/>
        </a:spcAft>
        <a:buClr>
          <a:srgbClr val="003399"/>
        </a:buClr>
        <a:buFont typeface="Arial" panose="020B0604020202020204" pitchFamily="34" charset="0"/>
        <a:buChar char="–"/>
        <a:defRPr kern="1200">
          <a:solidFill>
            <a:srgbClr val="000000"/>
          </a:solidFill>
          <a:latin typeface="+mn-lt"/>
          <a:ea typeface="+mn-ea"/>
          <a:cs typeface="+mn-cs"/>
        </a:defRPr>
      </a:lvl2pPr>
      <a:lvl3pPr marL="896938" indent="-269875" algn="l" rtl="0" eaLnBrk="0" fontAlgn="base" hangingPunct="0">
        <a:spcBef>
          <a:spcPct val="20000"/>
        </a:spcBef>
        <a:spcAft>
          <a:spcPct val="0"/>
        </a:spcAft>
        <a:buClr>
          <a:srgbClr val="003399"/>
        </a:buClr>
        <a:buFont typeface="Arial" panose="020B0604020202020204" pitchFamily="34" charset="0"/>
        <a:buChar char="■"/>
        <a:defRPr sz="1600" kern="1200">
          <a:solidFill>
            <a:srgbClr val="000000"/>
          </a:solidFill>
          <a:latin typeface="+mn-lt"/>
          <a:ea typeface="+mn-ea"/>
          <a:cs typeface="+mn-cs"/>
        </a:defRPr>
      </a:lvl3pPr>
      <a:lvl4pPr marL="1168400" indent="-271463" algn="l" rtl="0" eaLnBrk="0" fontAlgn="base" hangingPunct="0">
        <a:spcBef>
          <a:spcPct val="20000"/>
        </a:spcBef>
        <a:spcAft>
          <a:spcPct val="0"/>
        </a:spcAft>
        <a:buClr>
          <a:srgbClr val="003399"/>
        </a:buClr>
        <a:buFont typeface="Arial" panose="020B0604020202020204" pitchFamily="34" charset="0"/>
        <a:buChar char="–"/>
        <a:defRPr sz="1400" kern="1200">
          <a:solidFill>
            <a:srgbClr val="000000"/>
          </a:solidFill>
          <a:latin typeface="+mn-lt"/>
          <a:ea typeface="+mn-ea"/>
          <a:cs typeface="+mn-cs"/>
        </a:defRPr>
      </a:lvl4pPr>
      <a:lvl5pPr marL="1439863" indent="-271463" algn="l" rtl="0" eaLnBrk="0" fontAlgn="base" hangingPunct="0">
        <a:spcBef>
          <a:spcPct val="20000"/>
        </a:spcBef>
        <a:spcAft>
          <a:spcPct val="0"/>
        </a:spcAft>
        <a:buClr>
          <a:srgbClr val="003399"/>
        </a:buClr>
        <a:buFont typeface="Arial" panose="020B0604020202020204" pitchFamily="34" charset="0"/>
        <a:buChar char="■"/>
        <a:defRPr sz="140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434" name="Title Placeholder 1">
            <a:extLst>
              <a:ext uri="{FF2B5EF4-FFF2-40B4-BE49-F238E27FC236}">
                <a16:creationId xmlns:a16="http://schemas.microsoft.com/office/drawing/2014/main" id="{3D941C37-170F-2D1F-AD83-7BF17E211AE4}"/>
              </a:ext>
            </a:extLst>
          </p:cNvPr>
          <p:cNvSpPr>
            <a:spLocks noGrp="1"/>
          </p:cNvSpPr>
          <p:nvPr>
            <p:ph type="title"/>
          </p:nvPr>
        </p:nvSpPr>
        <p:spPr bwMode="auto">
          <a:xfrm>
            <a:off x="0" y="0"/>
            <a:ext cx="9144000" cy="1152525"/>
          </a:xfrm>
          <a:prstGeom prst="rect">
            <a:avLst/>
          </a:prstGeom>
          <a:gradFill rotWithShape="1">
            <a:gsLst>
              <a:gs pos="0">
                <a:srgbClr val="00175E"/>
              </a:gs>
              <a:gs pos="50000">
                <a:srgbClr val="002689"/>
              </a:gs>
              <a:gs pos="100000">
                <a:srgbClr val="002FA4"/>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68000" tIns="45720" rIns="396000" bIns="45720" numCol="1" anchor="ctr" anchorCtr="0" compatLnSpc="1">
            <a:prstTxWarp prst="textNoShape">
              <a:avLst/>
            </a:prstTxWarp>
          </a:bodyPr>
          <a:lstStyle/>
          <a:p>
            <a:pPr lvl="0"/>
            <a:r>
              <a:rPr lang="en-US" altLang="it-IT"/>
              <a:t>Click to edit Master title style</a:t>
            </a:r>
          </a:p>
        </p:txBody>
      </p:sp>
      <p:sp>
        <p:nvSpPr>
          <p:cNvPr id="6" name="Slide Number Placeholder 5">
            <a:extLst>
              <a:ext uri="{FF2B5EF4-FFF2-40B4-BE49-F238E27FC236}">
                <a16:creationId xmlns:a16="http://schemas.microsoft.com/office/drawing/2014/main" id="{FF033CCC-FE60-DA23-861E-E857AF139CC6}"/>
              </a:ext>
            </a:extLst>
          </p:cNvPr>
          <p:cNvSpPr>
            <a:spLocks noGrp="1"/>
          </p:cNvSpPr>
          <p:nvPr>
            <p:ph type="sldNum" sz="quarter" idx="4"/>
          </p:nvPr>
        </p:nvSpPr>
        <p:spPr>
          <a:xfrm>
            <a:off x="8670925" y="6515100"/>
            <a:ext cx="390525" cy="277813"/>
          </a:xfrm>
          <a:prstGeom prst="rect">
            <a:avLst/>
          </a:prstGeom>
        </p:spPr>
        <p:txBody>
          <a:bodyPr vert="horz" wrap="none" lIns="91440" tIns="45720" rIns="91440" bIns="45720" numCol="1" anchor="ctr" anchorCtr="0" compatLnSpc="1">
            <a:prstTxWarp prst="textNoShape">
              <a:avLst/>
            </a:prstTxWarp>
            <a:spAutoFit/>
          </a:bodyPr>
          <a:lstStyle>
            <a:lvl1pPr algn="r" eaLnBrk="1" hangingPunct="1">
              <a:defRPr sz="1200">
                <a:solidFill>
                  <a:srgbClr val="898FBA"/>
                </a:solidFill>
                <a:latin typeface="Calibri" panose="020F0502020204030204" pitchFamily="34" charset="0"/>
              </a:defRPr>
            </a:lvl1pPr>
          </a:lstStyle>
          <a:p>
            <a:pPr>
              <a:defRPr/>
            </a:pPr>
            <a:fld id="{8114C3FA-204C-4102-AB5A-70A7FEFEB605}" type="slidenum">
              <a:rPr lang="en-US" altLang="it-IT"/>
              <a:pPr>
                <a:defRPr/>
              </a:pPr>
              <a:t>‹N›</a:t>
            </a:fld>
            <a:endParaRPr lang="en-US" altLang="it-IT"/>
          </a:p>
        </p:txBody>
      </p:sp>
      <p:sp>
        <p:nvSpPr>
          <p:cNvPr id="18436" name="Text Placeholder 6">
            <a:extLst>
              <a:ext uri="{FF2B5EF4-FFF2-40B4-BE49-F238E27FC236}">
                <a16:creationId xmlns:a16="http://schemas.microsoft.com/office/drawing/2014/main" id="{ECB20AD8-CCB2-20D9-372C-95FF75873C5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Tree>
  </p:cSld>
  <p:clrMap bg1="lt1" tx1="dk1" bg2="lt2" tx2="dk2" accent1="accent1" accent2="accent2" accent3="accent3" accent4="accent4" accent5="accent5" accent6="accent6" hlink="hlink" folHlink="folHlink"/>
  <p:sldLayoutIdLst>
    <p:sldLayoutId id="2147542820" r:id="rId1"/>
    <p:sldLayoutId id="2147542821" r:id="rId2"/>
    <p:sldLayoutId id="2147542822" r:id="rId3"/>
    <p:sldLayoutId id="2147542823" r:id="rId4"/>
    <p:sldLayoutId id="2147542824" r:id="rId5"/>
    <p:sldLayoutId id="2147542825" r:id="rId6"/>
    <p:sldLayoutId id="2147542826" r:id="rId7"/>
    <p:sldLayoutId id="2147542827" r:id="rId8"/>
    <p:sldLayoutId id="2147542828" r:id="rId9"/>
    <p:sldLayoutId id="2147542829" r:id="rId10"/>
    <p:sldLayoutId id="2147542830" r:id="rId11"/>
    <p:sldLayoutId id="2147542831" r:id="rId12"/>
    <p:sldLayoutId id="2147542832" r:id="rId13"/>
  </p:sldLayoutIdLst>
  <p:hf hdr="0" ftr="0" dt="0"/>
  <p:txStyles>
    <p:titleStyle>
      <a:lvl1pPr algn="l" rtl="0" eaLnBrk="0" fontAlgn="base" hangingPunct="0">
        <a:spcBef>
          <a:spcPct val="0"/>
        </a:spcBef>
        <a:spcAft>
          <a:spcPct val="0"/>
        </a:spcAft>
        <a:defRPr sz="3200" b="1" kern="1200">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Calibri" pitchFamily="34" charset="0"/>
        </a:defRPr>
      </a:lvl2pPr>
      <a:lvl3pPr algn="l" rtl="0" eaLnBrk="0" fontAlgn="base" hangingPunct="0">
        <a:spcBef>
          <a:spcPct val="0"/>
        </a:spcBef>
        <a:spcAft>
          <a:spcPct val="0"/>
        </a:spcAft>
        <a:defRPr sz="3200" b="1">
          <a:solidFill>
            <a:schemeClr val="bg1"/>
          </a:solidFill>
          <a:latin typeface="Calibri" pitchFamily="34" charset="0"/>
        </a:defRPr>
      </a:lvl3pPr>
      <a:lvl4pPr algn="l" rtl="0" eaLnBrk="0" fontAlgn="base" hangingPunct="0">
        <a:spcBef>
          <a:spcPct val="0"/>
        </a:spcBef>
        <a:spcAft>
          <a:spcPct val="0"/>
        </a:spcAft>
        <a:defRPr sz="3200" b="1">
          <a:solidFill>
            <a:schemeClr val="bg1"/>
          </a:solidFill>
          <a:latin typeface="Calibri" pitchFamily="34" charset="0"/>
        </a:defRPr>
      </a:lvl4pPr>
      <a:lvl5pPr algn="l" rtl="0" eaLnBrk="0" fontAlgn="base" hangingPunct="0">
        <a:spcBef>
          <a:spcPct val="0"/>
        </a:spcBef>
        <a:spcAft>
          <a:spcPct val="0"/>
        </a:spcAft>
        <a:defRPr sz="3200" b="1">
          <a:solidFill>
            <a:schemeClr val="bg1"/>
          </a:solidFill>
          <a:latin typeface="Calibri" pitchFamily="34" charset="0"/>
        </a:defRPr>
      </a:lvl5pPr>
      <a:lvl6pPr marL="457200" algn="l" rtl="0" fontAlgn="base">
        <a:spcBef>
          <a:spcPct val="0"/>
        </a:spcBef>
        <a:spcAft>
          <a:spcPct val="0"/>
        </a:spcAft>
        <a:defRPr sz="3200" b="1">
          <a:solidFill>
            <a:schemeClr val="bg1"/>
          </a:solidFill>
          <a:latin typeface="Calibri" pitchFamily="34" charset="0"/>
        </a:defRPr>
      </a:lvl6pPr>
      <a:lvl7pPr marL="914400" algn="l" rtl="0" fontAlgn="base">
        <a:spcBef>
          <a:spcPct val="0"/>
        </a:spcBef>
        <a:spcAft>
          <a:spcPct val="0"/>
        </a:spcAft>
        <a:defRPr sz="3200" b="1">
          <a:solidFill>
            <a:schemeClr val="bg1"/>
          </a:solidFill>
          <a:latin typeface="Calibri" pitchFamily="34" charset="0"/>
        </a:defRPr>
      </a:lvl7pPr>
      <a:lvl8pPr marL="1371600" algn="l" rtl="0" fontAlgn="base">
        <a:spcBef>
          <a:spcPct val="0"/>
        </a:spcBef>
        <a:spcAft>
          <a:spcPct val="0"/>
        </a:spcAft>
        <a:defRPr sz="3200" b="1">
          <a:solidFill>
            <a:schemeClr val="bg1"/>
          </a:solidFill>
          <a:latin typeface="Calibri" pitchFamily="34" charset="0"/>
        </a:defRPr>
      </a:lvl8pPr>
      <a:lvl9pPr marL="1828800" algn="l" rtl="0" fontAlgn="base">
        <a:spcBef>
          <a:spcPct val="0"/>
        </a:spcBef>
        <a:spcAft>
          <a:spcPct val="0"/>
        </a:spcAft>
        <a:defRPr sz="3200" b="1">
          <a:solidFill>
            <a:schemeClr val="bg1"/>
          </a:solidFill>
          <a:latin typeface="Calibri" pitchFamily="34" charset="0"/>
        </a:defRPr>
      </a:lvl9pPr>
    </p:titleStyle>
    <p:bodyStyle>
      <a:lvl1pPr marL="342900" indent="-342900" algn="l" rtl="0" eaLnBrk="0" fontAlgn="base" hangingPunct="0">
        <a:spcBef>
          <a:spcPct val="20000"/>
        </a:spcBef>
        <a:spcAft>
          <a:spcPct val="0"/>
        </a:spcAft>
        <a:buClr>
          <a:srgbClr val="003399"/>
        </a:buClr>
        <a:buFont typeface="Arial" panose="020B0604020202020204" pitchFamily="34" charset="0"/>
        <a:buChar char="■"/>
        <a:defRPr sz="2000" kern="1200">
          <a:solidFill>
            <a:srgbClr val="000000"/>
          </a:solidFill>
          <a:latin typeface="+mn-lt"/>
          <a:ea typeface="+mn-ea"/>
          <a:cs typeface="+mn-cs"/>
        </a:defRPr>
      </a:lvl1pPr>
      <a:lvl2pPr marL="627063" indent="-271463" algn="l" rtl="0" eaLnBrk="0" fontAlgn="base" hangingPunct="0">
        <a:spcBef>
          <a:spcPct val="20000"/>
        </a:spcBef>
        <a:spcAft>
          <a:spcPct val="0"/>
        </a:spcAft>
        <a:buClr>
          <a:srgbClr val="003399"/>
        </a:buClr>
        <a:buFont typeface="Arial" panose="020B0604020202020204" pitchFamily="34" charset="0"/>
        <a:buChar char="–"/>
        <a:defRPr kern="1200">
          <a:solidFill>
            <a:srgbClr val="000000"/>
          </a:solidFill>
          <a:latin typeface="+mn-lt"/>
          <a:ea typeface="+mn-ea"/>
          <a:cs typeface="+mn-cs"/>
        </a:defRPr>
      </a:lvl2pPr>
      <a:lvl3pPr marL="896938" indent="-269875" algn="l" rtl="0" eaLnBrk="0" fontAlgn="base" hangingPunct="0">
        <a:spcBef>
          <a:spcPct val="20000"/>
        </a:spcBef>
        <a:spcAft>
          <a:spcPct val="0"/>
        </a:spcAft>
        <a:buClr>
          <a:srgbClr val="003399"/>
        </a:buClr>
        <a:buFont typeface="Arial" panose="020B0604020202020204" pitchFamily="34" charset="0"/>
        <a:buChar char="■"/>
        <a:defRPr sz="1600" kern="1200">
          <a:solidFill>
            <a:srgbClr val="000000"/>
          </a:solidFill>
          <a:latin typeface="+mn-lt"/>
          <a:ea typeface="+mn-ea"/>
          <a:cs typeface="+mn-cs"/>
        </a:defRPr>
      </a:lvl3pPr>
      <a:lvl4pPr marL="1168400" indent="-271463" algn="l" rtl="0" eaLnBrk="0" fontAlgn="base" hangingPunct="0">
        <a:spcBef>
          <a:spcPct val="20000"/>
        </a:spcBef>
        <a:spcAft>
          <a:spcPct val="0"/>
        </a:spcAft>
        <a:buClr>
          <a:srgbClr val="003399"/>
        </a:buClr>
        <a:buFont typeface="Arial" panose="020B0604020202020204" pitchFamily="34" charset="0"/>
        <a:buChar char="–"/>
        <a:defRPr sz="1400" kern="1200">
          <a:solidFill>
            <a:srgbClr val="000000"/>
          </a:solidFill>
          <a:latin typeface="+mn-lt"/>
          <a:ea typeface="+mn-ea"/>
          <a:cs typeface="+mn-cs"/>
        </a:defRPr>
      </a:lvl4pPr>
      <a:lvl5pPr marL="1439863" indent="-271463" algn="l" rtl="0" eaLnBrk="0" fontAlgn="base" hangingPunct="0">
        <a:spcBef>
          <a:spcPct val="20000"/>
        </a:spcBef>
        <a:spcAft>
          <a:spcPct val="0"/>
        </a:spcAft>
        <a:buClr>
          <a:srgbClr val="003399"/>
        </a:buClr>
        <a:buFont typeface="Arial" panose="020B0604020202020204" pitchFamily="34" charset="0"/>
        <a:buChar char="■"/>
        <a:defRPr sz="140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9458" name="Title Placeholder 1">
            <a:extLst>
              <a:ext uri="{FF2B5EF4-FFF2-40B4-BE49-F238E27FC236}">
                <a16:creationId xmlns:a16="http://schemas.microsoft.com/office/drawing/2014/main" id="{1C7E0664-35CC-1FC2-CE32-620E4B47D273}"/>
              </a:ext>
            </a:extLst>
          </p:cNvPr>
          <p:cNvSpPr>
            <a:spLocks noGrp="1"/>
          </p:cNvSpPr>
          <p:nvPr>
            <p:ph type="title"/>
          </p:nvPr>
        </p:nvSpPr>
        <p:spPr bwMode="auto">
          <a:xfrm>
            <a:off x="0" y="0"/>
            <a:ext cx="9144000" cy="1152525"/>
          </a:xfrm>
          <a:prstGeom prst="rect">
            <a:avLst/>
          </a:prstGeom>
          <a:gradFill rotWithShape="1">
            <a:gsLst>
              <a:gs pos="0">
                <a:srgbClr val="00175E"/>
              </a:gs>
              <a:gs pos="50000">
                <a:srgbClr val="002689"/>
              </a:gs>
              <a:gs pos="100000">
                <a:srgbClr val="002FA4"/>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68000" tIns="45720" rIns="396000" bIns="45720" numCol="1" anchor="ctr" anchorCtr="0" compatLnSpc="1">
            <a:prstTxWarp prst="textNoShape">
              <a:avLst/>
            </a:prstTxWarp>
          </a:bodyPr>
          <a:lstStyle/>
          <a:p>
            <a:pPr lvl="0"/>
            <a:r>
              <a:rPr lang="en-US" altLang="it-IT"/>
              <a:t>Click to edit Master title style</a:t>
            </a:r>
          </a:p>
        </p:txBody>
      </p:sp>
      <p:sp>
        <p:nvSpPr>
          <p:cNvPr id="6" name="Slide Number Placeholder 5">
            <a:extLst>
              <a:ext uri="{FF2B5EF4-FFF2-40B4-BE49-F238E27FC236}">
                <a16:creationId xmlns:a16="http://schemas.microsoft.com/office/drawing/2014/main" id="{9BA24FB6-0799-74C8-005E-5F5241EAD76C}"/>
              </a:ext>
            </a:extLst>
          </p:cNvPr>
          <p:cNvSpPr>
            <a:spLocks noGrp="1"/>
          </p:cNvSpPr>
          <p:nvPr>
            <p:ph type="sldNum" sz="quarter" idx="4"/>
          </p:nvPr>
        </p:nvSpPr>
        <p:spPr>
          <a:xfrm>
            <a:off x="8670925" y="6515100"/>
            <a:ext cx="390525" cy="277813"/>
          </a:xfrm>
          <a:prstGeom prst="rect">
            <a:avLst/>
          </a:prstGeom>
        </p:spPr>
        <p:txBody>
          <a:bodyPr vert="horz" wrap="none" lIns="91440" tIns="45720" rIns="91440" bIns="45720" numCol="1" anchor="ctr" anchorCtr="0" compatLnSpc="1">
            <a:prstTxWarp prst="textNoShape">
              <a:avLst/>
            </a:prstTxWarp>
            <a:spAutoFit/>
          </a:bodyPr>
          <a:lstStyle>
            <a:lvl1pPr algn="r" eaLnBrk="1" hangingPunct="1">
              <a:defRPr sz="1200">
                <a:solidFill>
                  <a:srgbClr val="898FBA"/>
                </a:solidFill>
                <a:latin typeface="Calibri" panose="020F0502020204030204" pitchFamily="34" charset="0"/>
              </a:defRPr>
            </a:lvl1pPr>
          </a:lstStyle>
          <a:p>
            <a:pPr>
              <a:defRPr/>
            </a:pPr>
            <a:fld id="{C1BB5FCA-278E-4688-8881-B736ABE75891}" type="slidenum">
              <a:rPr lang="en-US" altLang="it-IT"/>
              <a:pPr>
                <a:defRPr/>
              </a:pPr>
              <a:t>‹N›</a:t>
            </a:fld>
            <a:endParaRPr lang="en-US" altLang="it-IT"/>
          </a:p>
        </p:txBody>
      </p:sp>
      <p:sp>
        <p:nvSpPr>
          <p:cNvPr id="19460" name="Text Placeholder 6">
            <a:extLst>
              <a:ext uri="{FF2B5EF4-FFF2-40B4-BE49-F238E27FC236}">
                <a16:creationId xmlns:a16="http://schemas.microsoft.com/office/drawing/2014/main" id="{5770E5A6-FF12-11DA-0BCC-75BF07BAB07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Tree>
  </p:cSld>
  <p:clrMap bg1="lt1" tx1="dk1" bg2="lt2" tx2="dk2" accent1="accent1" accent2="accent2" accent3="accent3" accent4="accent4" accent5="accent5" accent6="accent6" hlink="hlink" folHlink="folHlink"/>
  <p:sldLayoutIdLst>
    <p:sldLayoutId id="2147542833" r:id="rId1"/>
    <p:sldLayoutId id="2147542834" r:id="rId2"/>
    <p:sldLayoutId id="2147542835" r:id="rId3"/>
    <p:sldLayoutId id="2147542836" r:id="rId4"/>
    <p:sldLayoutId id="2147542837" r:id="rId5"/>
    <p:sldLayoutId id="2147542838" r:id="rId6"/>
    <p:sldLayoutId id="2147542839" r:id="rId7"/>
    <p:sldLayoutId id="2147542840" r:id="rId8"/>
    <p:sldLayoutId id="2147542841" r:id="rId9"/>
    <p:sldLayoutId id="2147542842" r:id="rId10"/>
    <p:sldLayoutId id="2147542843" r:id="rId11"/>
    <p:sldLayoutId id="2147542844" r:id="rId12"/>
    <p:sldLayoutId id="2147542845" r:id="rId13"/>
  </p:sldLayoutIdLst>
  <p:hf hdr="0" ftr="0" dt="0"/>
  <p:txStyles>
    <p:titleStyle>
      <a:lvl1pPr algn="l" rtl="0" eaLnBrk="0" fontAlgn="base" hangingPunct="0">
        <a:spcBef>
          <a:spcPct val="0"/>
        </a:spcBef>
        <a:spcAft>
          <a:spcPct val="0"/>
        </a:spcAft>
        <a:defRPr sz="3200" b="1" kern="1200">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Calibri" pitchFamily="34" charset="0"/>
        </a:defRPr>
      </a:lvl2pPr>
      <a:lvl3pPr algn="l" rtl="0" eaLnBrk="0" fontAlgn="base" hangingPunct="0">
        <a:spcBef>
          <a:spcPct val="0"/>
        </a:spcBef>
        <a:spcAft>
          <a:spcPct val="0"/>
        </a:spcAft>
        <a:defRPr sz="3200" b="1">
          <a:solidFill>
            <a:schemeClr val="bg1"/>
          </a:solidFill>
          <a:latin typeface="Calibri" pitchFamily="34" charset="0"/>
        </a:defRPr>
      </a:lvl3pPr>
      <a:lvl4pPr algn="l" rtl="0" eaLnBrk="0" fontAlgn="base" hangingPunct="0">
        <a:spcBef>
          <a:spcPct val="0"/>
        </a:spcBef>
        <a:spcAft>
          <a:spcPct val="0"/>
        </a:spcAft>
        <a:defRPr sz="3200" b="1">
          <a:solidFill>
            <a:schemeClr val="bg1"/>
          </a:solidFill>
          <a:latin typeface="Calibri" pitchFamily="34" charset="0"/>
        </a:defRPr>
      </a:lvl4pPr>
      <a:lvl5pPr algn="l" rtl="0" eaLnBrk="0" fontAlgn="base" hangingPunct="0">
        <a:spcBef>
          <a:spcPct val="0"/>
        </a:spcBef>
        <a:spcAft>
          <a:spcPct val="0"/>
        </a:spcAft>
        <a:defRPr sz="3200" b="1">
          <a:solidFill>
            <a:schemeClr val="bg1"/>
          </a:solidFill>
          <a:latin typeface="Calibri" pitchFamily="34" charset="0"/>
        </a:defRPr>
      </a:lvl5pPr>
      <a:lvl6pPr marL="457200" algn="l" rtl="0" fontAlgn="base">
        <a:spcBef>
          <a:spcPct val="0"/>
        </a:spcBef>
        <a:spcAft>
          <a:spcPct val="0"/>
        </a:spcAft>
        <a:defRPr sz="3200" b="1">
          <a:solidFill>
            <a:schemeClr val="bg1"/>
          </a:solidFill>
          <a:latin typeface="Calibri" pitchFamily="34" charset="0"/>
        </a:defRPr>
      </a:lvl6pPr>
      <a:lvl7pPr marL="914400" algn="l" rtl="0" fontAlgn="base">
        <a:spcBef>
          <a:spcPct val="0"/>
        </a:spcBef>
        <a:spcAft>
          <a:spcPct val="0"/>
        </a:spcAft>
        <a:defRPr sz="3200" b="1">
          <a:solidFill>
            <a:schemeClr val="bg1"/>
          </a:solidFill>
          <a:latin typeface="Calibri" pitchFamily="34" charset="0"/>
        </a:defRPr>
      </a:lvl7pPr>
      <a:lvl8pPr marL="1371600" algn="l" rtl="0" fontAlgn="base">
        <a:spcBef>
          <a:spcPct val="0"/>
        </a:spcBef>
        <a:spcAft>
          <a:spcPct val="0"/>
        </a:spcAft>
        <a:defRPr sz="3200" b="1">
          <a:solidFill>
            <a:schemeClr val="bg1"/>
          </a:solidFill>
          <a:latin typeface="Calibri" pitchFamily="34" charset="0"/>
        </a:defRPr>
      </a:lvl8pPr>
      <a:lvl9pPr marL="1828800" algn="l" rtl="0" fontAlgn="base">
        <a:spcBef>
          <a:spcPct val="0"/>
        </a:spcBef>
        <a:spcAft>
          <a:spcPct val="0"/>
        </a:spcAft>
        <a:defRPr sz="3200" b="1">
          <a:solidFill>
            <a:schemeClr val="bg1"/>
          </a:solidFill>
          <a:latin typeface="Calibri" pitchFamily="34" charset="0"/>
        </a:defRPr>
      </a:lvl9pPr>
    </p:titleStyle>
    <p:bodyStyle>
      <a:lvl1pPr marL="342900" indent="-342900" algn="l" rtl="0" eaLnBrk="0" fontAlgn="base" hangingPunct="0">
        <a:spcBef>
          <a:spcPct val="20000"/>
        </a:spcBef>
        <a:spcAft>
          <a:spcPct val="0"/>
        </a:spcAft>
        <a:buClr>
          <a:srgbClr val="003399"/>
        </a:buClr>
        <a:buFont typeface="Arial" panose="020B0604020202020204" pitchFamily="34" charset="0"/>
        <a:buChar char="■"/>
        <a:defRPr sz="2000" kern="1200">
          <a:solidFill>
            <a:srgbClr val="000000"/>
          </a:solidFill>
          <a:latin typeface="+mn-lt"/>
          <a:ea typeface="+mn-ea"/>
          <a:cs typeface="+mn-cs"/>
        </a:defRPr>
      </a:lvl1pPr>
      <a:lvl2pPr marL="627063" indent="-271463" algn="l" rtl="0" eaLnBrk="0" fontAlgn="base" hangingPunct="0">
        <a:spcBef>
          <a:spcPct val="20000"/>
        </a:spcBef>
        <a:spcAft>
          <a:spcPct val="0"/>
        </a:spcAft>
        <a:buClr>
          <a:srgbClr val="003399"/>
        </a:buClr>
        <a:buFont typeface="Arial" panose="020B0604020202020204" pitchFamily="34" charset="0"/>
        <a:buChar char="–"/>
        <a:defRPr kern="1200">
          <a:solidFill>
            <a:srgbClr val="000000"/>
          </a:solidFill>
          <a:latin typeface="+mn-lt"/>
          <a:ea typeface="+mn-ea"/>
          <a:cs typeface="+mn-cs"/>
        </a:defRPr>
      </a:lvl2pPr>
      <a:lvl3pPr marL="896938" indent="-269875" algn="l" rtl="0" eaLnBrk="0" fontAlgn="base" hangingPunct="0">
        <a:spcBef>
          <a:spcPct val="20000"/>
        </a:spcBef>
        <a:spcAft>
          <a:spcPct val="0"/>
        </a:spcAft>
        <a:buClr>
          <a:srgbClr val="003399"/>
        </a:buClr>
        <a:buFont typeface="Arial" panose="020B0604020202020204" pitchFamily="34" charset="0"/>
        <a:buChar char="■"/>
        <a:defRPr sz="1600" kern="1200">
          <a:solidFill>
            <a:srgbClr val="000000"/>
          </a:solidFill>
          <a:latin typeface="+mn-lt"/>
          <a:ea typeface="+mn-ea"/>
          <a:cs typeface="+mn-cs"/>
        </a:defRPr>
      </a:lvl3pPr>
      <a:lvl4pPr marL="1168400" indent="-271463" algn="l" rtl="0" eaLnBrk="0" fontAlgn="base" hangingPunct="0">
        <a:spcBef>
          <a:spcPct val="20000"/>
        </a:spcBef>
        <a:spcAft>
          <a:spcPct val="0"/>
        </a:spcAft>
        <a:buClr>
          <a:srgbClr val="003399"/>
        </a:buClr>
        <a:buFont typeface="Arial" panose="020B0604020202020204" pitchFamily="34" charset="0"/>
        <a:buChar char="–"/>
        <a:defRPr sz="1400" kern="1200">
          <a:solidFill>
            <a:srgbClr val="000000"/>
          </a:solidFill>
          <a:latin typeface="+mn-lt"/>
          <a:ea typeface="+mn-ea"/>
          <a:cs typeface="+mn-cs"/>
        </a:defRPr>
      </a:lvl4pPr>
      <a:lvl5pPr marL="1439863" indent="-271463" algn="l" rtl="0" eaLnBrk="0" fontAlgn="base" hangingPunct="0">
        <a:spcBef>
          <a:spcPct val="20000"/>
        </a:spcBef>
        <a:spcAft>
          <a:spcPct val="0"/>
        </a:spcAft>
        <a:buClr>
          <a:srgbClr val="003399"/>
        </a:buClr>
        <a:buFont typeface="Arial" panose="020B0604020202020204" pitchFamily="34" charset="0"/>
        <a:buChar char="■"/>
        <a:defRPr sz="140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00"/>
            </a:gs>
            <a:gs pos="100000">
              <a:srgbClr val="001E64"/>
            </a:gs>
          </a:gsLst>
          <a:lin ang="18900000" scaled="1"/>
        </a:gradFill>
        <a:effectLst/>
      </p:bgPr>
    </p:bg>
    <p:spTree>
      <p:nvGrpSpPr>
        <p:cNvPr id="1" name=""/>
        <p:cNvGrpSpPr/>
        <p:nvPr/>
      </p:nvGrpSpPr>
      <p:grpSpPr>
        <a:xfrm>
          <a:off x="0" y="0"/>
          <a:ext cx="0" cy="0"/>
          <a:chOff x="0" y="0"/>
          <a:chExt cx="0" cy="0"/>
        </a:xfrm>
      </p:grpSpPr>
      <p:pic>
        <p:nvPicPr>
          <p:cNvPr id="2050" name="Picture 5" descr="4600 0104 gradnologo">
            <a:extLst>
              <a:ext uri="{FF2B5EF4-FFF2-40B4-BE49-F238E27FC236}">
                <a16:creationId xmlns:a16="http://schemas.microsoft.com/office/drawing/2014/main" id="{D1615689-0229-F925-2201-2906F7485D5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38858" b="38857"/>
          <a:stretch>
            <a:fillRect/>
          </a:stretch>
        </p:blipFill>
        <p:spPr bwMode="auto">
          <a:xfrm>
            <a:off x="0" y="1120775"/>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a:extLst>
              <a:ext uri="{FF2B5EF4-FFF2-40B4-BE49-F238E27FC236}">
                <a16:creationId xmlns:a16="http://schemas.microsoft.com/office/drawing/2014/main" id="{5140AB5F-7D0A-9635-49FD-17CE9BCBA4F2}"/>
              </a:ext>
            </a:extLst>
          </p:cNvPr>
          <p:cNvSpPr>
            <a:spLocks noGrp="1" noChangeArrowheads="1"/>
          </p:cNvSpPr>
          <p:nvPr>
            <p:ph type="title"/>
          </p:nvPr>
        </p:nvSpPr>
        <p:spPr bwMode="auto">
          <a:xfrm>
            <a:off x="304800" y="152400"/>
            <a:ext cx="84439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it-IT"/>
              <a:t>Click to edit Master title style</a:t>
            </a:r>
          </a:p>
        </p:txBody>
      </p:sp>
      <p:sp>
        <p:nvSpPr>
          <p:cNvPr id="2052" name="Rectangle 3">
            <a:extLst>
              <a:ext uri="{FF2B5EF4-FFF2-40B4-BE49-F238E27FC236}">
                <a16:creationId xmlns:a16="http://schemas.microsoft.com/office/drawing/2014/main" id="{9E8D6ADB-DE4C-A170-D20C-E9852BA2B314}"/>
              </a:ext>
            </a:extLst>
          </p:cNvPr>
          <p:cNvSpPr>
            <a:spLocks noGrp="1" noChangeArrowheads="1"/>
          </p:cNvSpPr>
          <p:nvPr>
            <p:ph type="body" idx="1"/>
          </p:nvPr>
        </p:nvSpPr>
        <p:spPr bwMode="auto">
          <a:xfrm>
            <a:off x="304800" y="1600200"/>
            <a:ext cx="838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it-IT"/>
              <a:t>Click to edit Master text styles</a:t>
            </a:r>
          </a:p>
          <a:p>
            <a:pPr lvl="1"/>
            <a:r>
              <a:rPr lang="en-GB" altLang="it-IT"/>
              <a:t>Second level</a:t>
            </a:r>
          </a:p>
          <a:p>
            <a:pPr lvl="2"/>
            <a:r>
              <a:rPr lang="en-GB" altLang="it-IT"/>
              <a:t>Third level</a:t>
            </a:r>
          </a:p>
          <a:p>
            <a:pPr lvl="3"/>
            <a:r>
              <a:rPr lang="en-GB" altLang="it-IT"/>
              <a:t>Fourth level</a:t>
            </a:r>
          </a:p>
          <a:p>
            <a:pPr lvl="4"/>
            <a:r>
              <a:rPr lang="en-GB" altLang="it-IT"/>
              <a:t>Fifth level</a:t>
            </a:r>
          </a:p>
        </p:txBody>
      </p:sp>
    </p:spTree>
  </p:cSld>
  <p:clrMap bg1="dk2" tx1="lt1" bg2="dk1" tx2="lt2" accent1="accent1" accent2="accent2" accent3="accent3" accent4="accent4" accent5="accent5" accent6="accent6" hlink="hlink" folHlink="folHlink"/>
  <p:sldLayoutIdLst>
    <p:sldLayoutId id="2147542755" r:id="rId1"/>
    <p:sldLayoutId id="2147542481" r:id="rId2"/>
    <p:sldLayoutId id="2147542482" r:id="rId3"/>
    <p:sldLayoutId id="2147542483" r:id="rId4"/>
    <p:sldLayoutId id="2147542484" r:id="rId5"/>
    <p:sldLayoutId id="2147542485" r:id="rId6"/>
    <p:sldLayoutId id="2147542486" r:id="rId7"/>
    <p:sldLayoutId id="2147542487" r:id="rId8"/>
    <p:sldLayoutId id="2147542488" r:id="rId9"/>
    <p:sldLayoutId id="2147542489" r:id="rId10"/>
    <p:sldLayoutId id="2147542490" r:id="rId11"/>
  </p:sldLayoutIdLst>
  <p:transition>
    <p:wipe dir="r"/>
  </p:transition>
  <p:hf hdr="0" ftr="0" dt="0"/>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charset="0"/>
        </a:defRPr>
      </a:lvl2pPr>
      <a:lvl3pPr algn="l" rtl="0" eaLnBrk="0" fontAlgn="base" hangingPunct="0">
        <a:spcBef>
          <a:spcPct val="0"/>
        </a:spcBef>
        <a:spcAft>
          <a:spcPct val="0"/>
        </a:spcAft>
        <a:defRPr sz="3200" b="1">
          <a:solidFill>
            <a:schemeClr val="tx1"/>
          </a:solidFill>
          <a:latin typeface="Arial" charset="0"/>
        </a:defRPr>
      </a:lvl3pPr>
      <a:lvl4pPr algn="l" rtl="0" eaLnBrk="0" fontAlgn="base" hangingPunct="0">
        <a:spcBef>
          <a:spcPct val="0"/>
        </a:spcBef>
        <a:spcAft>
          <a:spcPct val="0"/>
        </a:spcAft>
        <a:defRPr sz="3200" b="1">
          <a:solidFill>
            <a:schemeClr val="tx1"/>
          </a:solidFill>
          <a:latin typeface="Arial" charset="0"/>
        </a:defRPr>
      </a:lvl4pPr>
      <a:lvl5pPr algn="l" rtl="0" eaLnBrk="0" fontAlgn="base" hangingPunct="0">
        <a:spcBef>
          <a:spcPct val="0"/>
        </a:spcBef>
        <a:spcAft>
          <a:spcPct val="0"/>
        </a:spcAft>
        <a:defRPr sz="3200" b="1">
          <a:solidFill>
            <a:schemeClr val="tx1"/>
          </a:solidFill>
          <a:latin typeface="Arial" charset="0"/>
        </a:defRPr>
      </a:lvl5pPr>
      <a:lvl6pPr marL="457200" algn="l" rtl="0" eaLnBrk="0" fontAlgn="base" hangingPunct="0">
        <a:spcBef>
          <a:spcPct val="0"/>
        </a:spcBef>
        <a:spcAft>
          <a:spcPct val="0"/>
        </a:spcAft>
        <a:defRPr sz="3200" b="1">
          <a:solidFill>
            <a:schemeClr val="tx1"/>
          </a:solidFill>
          <a:latin typeface="Arial" charset="0"/>
        </a:defRPr>
      </a:lvl6pPr>
      <a:lvl7pPr marL="914400" algn="l" rtl="0" eaLnBrk="0" fontAlgn="base" hangingPunct="0">
        <a:spcBef>
          <a:spcPct val="0"/>
        </a:spcBef>
        <a:spcAft>
          <a:spcPct val="0"/>
        </a:spcAft>
        <a:defRPr sz="3200" b="1">
          <a:solidFill>
            <a:schemeClr val="tx1"/>
          </a:solidFill>
          <a:latin typeface="Arial" charset="0"/>
        </a:defRPr>
      </a:lvl7pPr>
      <a:lvl8pPr marL="1371600" algn="l" rtl="0" eaLnBrk="0" fontAlgn="base" hangingPunct="0">
        <a:spcBef>
          <a:spcPct val="0"/>
        </a:spcBef>
        <a:spcAft>
          <a:spcPct val="0"/>
        </a:spcAft>
        <a:defRPr sz="3200" b="1">
          <a:solidFill>
            <a:schemeClr val="tx1"/>
          </a:solidFill>
          <a:latin typeface="Arial" charset="0"/>
        </a:defRPr>
      </a:lvl8pPr>
      <a:lvl9pPr marL="1828800" algn="l" rtl="0" eaLnBrk="0" fontAlgn="base" hangingPunct="0">
        <a:spcBef>
          <a:spcPct val="0"/>
        </a:spcBef>
        <a:spcAft>
          <a:spcPct val="0"/>
        </a:spcAft>
        <a:defRPr sz="3200" b="1">
          <a:solidFill>
            <a:schemeClr val="tx1"/>
          </a:solidFill>
          <a:latin typeface="Arial" charset="0"/>
        </a:defRPr>
      </a:lvl9pPr>
    </p:titleStyle>
    <p:bodyStyle>
      <a:lvl1pPr marL="342900" indent="-3429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ea typeface="+mn-ea"/>
          <a:cs typeface="+mn-cs"/>
        </a:defRPr>
      </a:lvl1pPr>
      <a:lvl2pPr marL="742950" indent="-285750" algn="l" rtl="0" eaLnBrk="0" fontAlgn="base" hangingPunct="0">
        <a:spcBef>
          <a:spcPct val="20000"/>
        </a:spcBef>
        <a:spcAft>
          <a:spcPct val="0"/>
        </a:spcAft>
        <a:buClr>
          <a:srgbClr val="FFAC12"/>
        </a:buClr>
        <a:buFont typeface="Symbol" panose="05050102010706020507" pitchFamily="18" charset="2"/>
        <a:buChar char="·"/>
        <a:defRPr sz="2000" b="1">
          <a:solidFill>
            <a:schemeClr val="tx2"/>
          </a:solidFill>
          <a:latin typeface="+mn-lt"/>
        </a:defRPr>
      </a:lvl2pPr>
      <a:lvl3pPr marL="1143000" indent="-2286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defRPr>
      </a:lvl3pPr>
      <a:lvl4pPr marL="1600200" indent="-228600" algn="l" rtl="0" eaLnBrk="0" fontAlgn="base" hangingPunct="0">
        <a:spcBef>
          <a:spcPct val="20000"/>
        </a:spcBef>
        <a:spcAft>
          <a:spcPct val="0"/>
        </a:spcAft>
        <a:buClr>
          <a:srgbClr val="FFAC12"/>
        </a:buClr>
        <a:buFont typeface="Symbol" panose="05050102010706020507" pitchFamily="18" charset="2"/>
        <a:buChar char="·"/>
        <a:defRPr sz="1600" b="1">
          <a:solidFill>
            <a:schemeClr val="tx2"/>
          </a:solidFill>
          <a:latin typeface="+mn-lt"/>
        </a:defRPr>
      </a:lvl4pPr>
      <a:lvl5pPr marL="2057400" indent="-228600" algn="l" rtl="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mn-lt"/>
        </a:defRPr>
      </a:lvl5pPr>
      <a:lvl6pPr marL="25146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6pPr>
      <a:lvl7pPr marL="29718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7pPr>
      <a:lvl8pPr marL="34290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8pPr>
      <a:lvl9pPr marL="38862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482" name="Title Placeholder 1">
            <a:extLst>
              <a:ext uri="{FF2B5EF4-FFF2-40B4-BE49-F238E27FC236}">
                <a16:creationId xmlns:a16="http://schemas.microsoft.com/office/drawing/2014/main" id="{D85C7F91-4CAF-3E22-8EB9-7EDB207BFCC1}"/>
              </a:ext>
            </a:extLst>
          </p:cNvPr>
          <p:cNvSpPr>
            <a:spLocks noGrp="1"/>
          </p:cNvSpPr>
          <p:nvPr>
            <p:ph type="title"/>
          </p:nvPr>
        </p:nvSpPr>
        <p:spPr bwMode="auto">
          <a:xfrm>
            <a:off x="0" y="0"/>
            <a:ext cx="9144000" cy="1152525"/>
          </a:xfrm>
          <a:prstGeom prst="rect">
            <a:avLst/>
          </a:prstGeom>
          <a:gradFill rotWithShape="1">
            <a:gsLst>
              <a:gs pos="0">
                <a:srgbClr val="00175E"/>
              </a:gs>
              <a:gs pos="50000">
                <a:srgbClr val="002689"/>
              </a:gs>
              <a:gs pos="100000">
                <a:srgbClr val="002FA4"/>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68000" tIns="45720" rIns="396000" bIns="45720" numCol="1" anchor="ctr" anchorCtr="0" compatLnSpc="1">
            <a:prstTxWarp prst="textNoShape">
              <a:avLst/>
            </a:prstTxWarp>
          </a:bodyPr>
          <a:lstStyle/>
          <a:p>
            <a:pPr lvl="0"/>
            <a:r>
              <a:rPr lang="en-US" altLang="it-IT"/>
              <a:t>Click to edit Master title style</a:t>
            </a:r>
          </a:p>
        </p:txBody>
      </p:sp>
      <p:sp>
        <p:nvSpPr>
          <p:cNvPr id="6" name="Slide Number Placeholder 5">
            <a:extLst>
              <a:ext uri="{FF2B5EF4-FFF2-40B4-BE49-F238E27FC236}">
                <a16:creationId xmlns:a16="http://schemas.microsoft.com/office/drawing/2014/main" id="{64DC635F-D574-971E-46C5-8E0E38A0D8D3}"/>
              </a:ext>
            </a:extLst>
          </p:cNvPr>
          <p:cNvSpPr>
            <a:spLocks noGrp="1"/>
          </p:cNvSpPr>
          <p:nvPr>
            <p:ph type="sldNum" sz="quarter" idx="4"/>
          </p:nvPr>
        </p:nvSpPr>
        <p:spPr>
          <a:xfrm>
            <a:off x="8670925" y="6515100"/>
            <a:ext cx="390525" cy="277813"/>
          </a:xfrm>
          <a:prstGeom prst="rect">
            <a:avLst/>
          </a:prstGeom>
        </p:spPr>
        <p:txBody>
          <a:bodyPr vert="horz" wrap="none" lIns="91440" tIns="45720" rIns="91440" bIns="45720" numCol="1" anchor="ctr" anchorCtr="0" compatLnSpc="1">
            <a:prstTxWarp prst="textNoShape">
              <a:avLst/>
            </a:prstTxWarp>
            <a:spAutoFit/>
          </a:bodyPr>
          <a:lstStyle>
            <a:lvl1pPr algn="r" eaLnBrk="1" hangingPunct="1">
              <a:defRPr sz="1200">
                <a:solidFill>
                  <a:srgbClr val="898FBA"/>
                </a:solidFill>
                <a:latin typeface="Calibri" panose="020F0502020204030204" pitchFamily="34" charset="0"/>
              </a:defRPr>
            </a:lvl1pPr>
          </a:lstStyle>
          <a:p>
            <a:pPr>
              <a:defRPr/>
            </a:pPr>
            <a:fld id="{F3058F25-6D6A-48AB-B30B-D76F650EF838}" type="slidenum">
              <a:rPr lang="en-US" altLang="it-IT"/>
              <a:pPr>
                <a:defRPr/>
              </a:pPr>
              <a:t>‹N›</a:t>
            </a:fld>
            <a:endParaRPr lang="en-US" altLang="it-IT"/>
          </a:p>
        </p:txBody>
      </p:sp>
      <p:sp>
        <p:nvSpPr>
          <p:cNvPr id="20484" name="Text Placeholder 6">
            <a:extLst>
              <a:ext uri="{FF2B5EF4-FFF2-40B4-BE49-F238E27FC236}">
                <a16:creationId xmlns:a16="http://schemas.microsoft.com/office/drawing/2014/main" id="{1EA73E07-3401-E5FF-5441-386A8A35494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Tree>
  </p:cSld>
  <p:clrMap bg1="lt1" tx1="dk1" bg2="lt2" tx2="dk2" accent1="accent1" accent2="accent2" accent3="accent3" accent4="accent4" accent5="accent5" accent6="accent6" hlink="hlink" folHlink="folHlink"/>
  <p:sldLayoutIdLst>
    <p:sldLayoutId id="2147542846" r:id="rId1"/>
    <p:sldLayoutId id="2147542847" r:id="rId2"/>
    <p:sldLayoutId id="2147542848" r:id="rId3"/>
    <p:sldLayoutId id="2147542849" r:id="rId4"/>
    <p:sldLayoutId id="2147542850" r:id="rId5"/>
    <p:sldLayoutId id="2147542851" r:id="rId6"/>
    <p:sldLayoutId id="2147542852" r:id="rId7"/>
    <p:sldLayoutId id="2147542853" r:id="rId8"/>
    <p:sldLayoutId id="2147542854" r:id="rId9"/>
    <p:sldLayoutId id="2147542855" r:id="rId10"/>
    <p:sldLayoutId id="2147542856" r:id="rId11"/>
    <p:sldLayoutId id="2147542857" r:id="rId12"/>
    <p:sldLayoutId id="2147542858" r:id="rId13"/>
  </p:sldLayoutIdLst>
  <p:hf hdr="0" ftr="0" dt="0"/>
  <p:txStyles>
    <p:titleStyle>
      <a:lvl1pPr algn="l" rtl="0" eaLnBrk="0" fontAlgn="base" hangingPunct="0">
        <a:spcBef>
          <a:spcPct val="0"/>
        </a:spcBef>
        <a:spcAft>
          <a:spcPct val="0"/>
        </a:spcAft>
        <a:defRPr sz="3200" b="1" kern="1200">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Calibri" pitchFamily="34" charset="0"/>
        </a:defRPr>
      </a:lvl2pPr>
      <a:lvl3pPr algn="l" rtl="0" eaLnBrk="0" fontAlgn="base" hangingPunct="0">
        <a:spcBef>
          <a:spcPct val="0"/>
        </a:spcBef>
        <a:spcAft>
          <a:spcPct val="0"/>
        </a:spcAft>
        <a:defRPr sz="3200" b="1">
          <a:solidFill>
            <a:schemeClr val="bg1"/>
          </a:solidFill>
          <a:latin typeface="Calibri" pitchFamily="34" charset="0"/>
        </a:defRPr>
      </a:lvl3pPr>
      <a:lvl4pPr algn="l" rtl="0" eaLnBrk="0" fontAlgn="base" hangingPunct="0">
        <a:spcBef>
          <a:spcPct val="0"/>
        </a:spcBef>
        <a:spcAft>
          <a:spcPct val="0"/>
        </a:spcAft>
        <a:defRPr sz="3200" b="1">
          <a:solidFill>
            <a:schemeClr val="bg1"/>
          </a:solidFill>
          <a:latin typeface="Calibri" pitchFamily="34" charset="0"/>
        </a:defRPr>
      </a:lvl4pPr>
      <a:lvl5pPr algn="l" rtl="0" eaLnBrk="0" fontAlgn="base" hangingPunct="0">
        <a:spcBef>
          <a:spcPct val="0"/>
        </a:spcBef>
        <a:spcAft>
          <a:spcPct val="0"/>
        </a:spcAft>
        <a:defRPr sz="3200" b="1">
          <a:solidFill>
            <a:schemeClr val="bg1"/>
          </a:solidFill>
          <a:latin typeface="Calibri" pitchFamily="34" charset="0"/>
        </a:defRPr>
      </a:lvl5pPr>
      <a:lvl6pPr marL="457200" algn="l" rtl="0" fontAlgn="base">
        <a:spcBef>
          <a:spcPct val="0"/>
        </a:spcBef>
        <a:spcAft>
          <a:spcPct val="0"/>
        </a:spcAft>
        <a:defRPr sz="3200" b="1">
          <a:solidFill>
            <a:schemeClr val="bg1"/>
          </a:solidFill>
          <a:latin typeface="Calibri" pitchFamily="34" charset="0"/>
        </a:defRPr>
      </a:lvl6pPr>
      <a:lvl7pPr marL="914400" algn="l" rtl="0" fontAlgn="base">
        <a:spcBef>
          <a:spcPct val="0"/>
        </a:spcBef>
        <a:spcAft>
          <a:spcPct val="0"/>
        </a:spcAft>
        <a:defRPr sz="3200" b="1">
          <a:solidFill>
            <a:schemeClr val="bg1"/>
          </a:solidFill>
          <a:latin typeface="Calibri" pitchFamily="34" charset="0"/>
        </a:defRPr>
      </a:lvl7pPr>
      <a:lvl8pPr marL="1371600" algn="l" rtl="0" fontAlgn="base">
        <a:spcBef>
          <a:spcPct val="0"/>
        </a:spcBef>
        <a:spcAft>
          <a:spcPct val="0"/>
        </a:spcAft>
        <a:defRPr sz="3200" b="1">
          <a:solidFill>
            <a:schemeClr val="bg1"/>
          </a:solidFill>
          <a:latin typeface="Calibri" pitchFamily="34" charset="0"/>
        </a:defRPr>
      </a:lvl8pPr>
      <a:lvl9pPr marL="1828800" algn="l" rtl="0" fontAlgn="base">
        <a:spcBef>
          <a:spcPct val="0"/>
        </a:spcBef>
        <a:spcAft>
          <a:spcPct val="0"/>
        </a:spcAft>
        <a:defRPr sz="3200" b="1">
          <a:solidFill>
            <a:schemeClr val="bg1"/>
          </a:solidFill>
          <a:latin typeface="Calibri" pitchFamily="34" charset="0"/>
        </a:defRPr>
      </a:lvl9pPr>
    </p:titleStyle>
    <p:bodyStyle>
      <a:lvl1pPr marL="342900" indent="-342900" algn="l" rtl="0" eaLnBrk="0" fontAlgn="base" hangingPunct="0">
        <a:spcBef>
          <a:spcPct val="20000"/>
        </a:spcBef>
        <a:spcAft>
          <a:spcPct val="0"/>
        </a:spcAft>
        <a:buClr>
          <a:srgbClr val="003399"/>
        </a:buClr>
        <a:buFont typeface="Arial" panose="020B0604020202020204" pitchFamily="34" charset="0"/>
        <a:buChar char="■"/>
        <a:defRPr sz="2000" kern="1200">
          <a:solidFill>
            <a:srgbClr val="000000"/>
          </a:solidFill>
          <a:latin typeface="+mn-lt"/>
          <a:ea typeface="+mn-ea"/>
          <a:cs typeface="+mn-cs"/>
        </a:defRPr>
      </a:lvl1pPr>
      <a:lvl2pPr marL="627063" indent="-271463" algn="l" rtl="0" eaLnBrk="0" fontAlgn="base" hangingPunct="0">
        <a:spcBef>
          <a:spcPct val="20000"/>
        </a:spcBef>
        <a:spcAft>
          <a:spcPct val="0"/>
        </a:spcAft>
        <a:buClr>
          <a:srgbClr val="003399"/>
        </a:buClr>
        <a:buFont typeface="Arial" panose="020B0604020202020204" pitchFamily="34" charset="0"/>
        <a:buChar char="–"/>
        <a:defRPr kern="1200">
          <a:solidFill>
            <a:srgbClr val="000000"/>
          </a:solidFill>
          <a:latin typeface="+mn-lt"/>
          <a:ea typeface="+mn-ea"/>
          <a:cs typeface="+mn-cs"/>
        </a:defRPr>
      </a:lvl2pPr>
      <a:lvl3pPr marL="896938" indent="-269875" algn="l" rtl="0" eaLnBrk="0" fontAlgn="base" hangingPunct="0">
        <a:spcBef>
          <a:spcPct val="20000"/>
        </a:spcBef>
        <a:spcAft>
          <a:spcPct val="0"/>
        </a:spcAft>
        <a:buClr>
          <a:srgbClr val="003399"/>
        </a:buClr>
        <a:buFont typeface="Arial" panose="020B0604020202020204" pitchFamily="34" charset="0"/>
        <a:buChar char="■"/>
        <a:defRPr sz="1600" kern="1200">
          <a:solidFill>
            <a:srgbClr val="000000"/>
          </a:solidFill>
          <a:latin typeface="+mn-lt"/>
          <a:ea typeface="+mn-ea"/>
          <a:cs typeface="+mn-cs"/>
        </a:defRPr>
      </a:lvl3pPr>
      <a:lvl4pPr marL="1168400" indent="-271463" algn="l" rtl="0" eaLnBrk="0" fontAlgn="base" hangingPunct="0">
        <a:spcBef>
          <a:spcPct val="20000"/>
        </a:spcBef>
        <a:spcAft>
          <a:spcPct val="0"/>
        </a:spcAft>
        <a:buClr>
          <a:srgbClr val="003399"/>
        </a:buClr>
        <a:buFont typeface="Arial" panose="020B0604020202020204" pitchFamily="34" charset="0"/>
        <a:buChar char="–"/>
        <a:defRPr sz="1400" kern="1200">
          <a:solidFill>
            <a:srgbClr val="000000"/>
          </a:solidFill>
          <a:latin typeface="+mn-lt"/>
          <a:ea typeface="+mn-ea"/>
          <a:cs typeface="+mn-cs"/>
        </a:defRPr>
      </a:lvl4pPr>
      <a:lvl5pPr marL="1439863" indent="-271463" algn="l" rtl="0" eaLnBrk="0" fontAlgn="base" hangingPunct="0">
        <a:spcBef>
          <a:spcPct val="20000"/>
        </a:spcBef>
        <a:spcAft>
          <a:spcPct val="0"/>
        </a:spcAft>
        <a:buClr>
          <a:srgbClr val="003399"/>
        </a:buClr>
        <a:buFont typeface="Arial" panose="020B0604020202020204" pitchFamily="34" charset="0"/>
        <a:buChar char="■"/>
        <a:defRPr sz="140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FED047A-53D9-2795-85D4-334A651378B1}"/>
              </a:ext>
            </a:extLst>
          </p:cNvPr>
          <p:cNvSpPr>
            <a:spLocks noGrp="1"/>
          </p:cNvSpPr>
          <p:nvPr>
            <p:ph type="sldNum" sz="quarter" idx="4"/>
          </p:nvPr>
        </p:nvSpPr>
        <p:spPr>
          <a:xfrm>
            <a:off x="8670925" y="6515100"/>
            <a:ext cx="390525" cy="277813"/>
          </a:xfrm>
          <a:prstGeom prst="rect">
            <a:avLst/>
          </a:prstGeom>
        </p:spPr>
        <p:txBody>
          <a:bodyPr vert="horz" wrap="none" lIns="91440" tIns="45720" rIns="91440" bIns="45720" numCol="1" anchor="ctr" anchorCtr="0" compatLnSpc="1">
            <a:prstTxWarp prst="textNoShape">
              <a:avLst/>
            </a:prstTxWarp>
            <a:spAutoFit/>
          </a:bodyPr>
          <a:lstStyle>
            <a:lvl1pPr algn="r" eaLnBrk="1" hangingPunct="1">
              <a:defRPr sz="1200">
                <a:solidFill>
                  <a:srgbClr val="898989"/>
                </a:solidFill>
                <a:latin typeface="Calibri" panose="020F0502020204030204" pitchFamily="34" charset="0"/>
              </a:defRPr>
            </a:lvl1pPr>
          </a:lstStyle>
          <a:p>
            <a:pPr>
              <a:defRPr/>
            </a:pPr>
            <a:fld id="{508FB484-60EE-47F7-8095-F2F2A4415B66}" type="slidenum">
              <a:rPr lang="en-US" altLang="it-IT"/>
              <a:pPr>
                <a:defRPr/>
              </a:pPr>
              <a:t>‹N›</a:t>
            </a:fld>
            <a:endParaRPr lang="en-US" altLang="it-IT"/>
          </a:p>
        </p:txBody>
      </p:sp>
      <p:sp>
        <p:nvSpPr>
          <p:cNvPr id="21507" name="Text Placeholder 6">
            <a:extLst>
              <a:ext uri="{FF2B5EF4-FFF2-40B4-BE49-F238E27FC236}">
                <a16:creationId xmlns:a16="http://schemas.microsoft.com/office/drawing/2014/main" id="{C5DA56C9-1DB0-4EF0-891C-1FBCC8C59E52}"/>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8" name="Title 3">
            <a:extLst>
              <a:ext uri="{FF2B5EF4-FFF2-40B4-BE49-F238E27FC236}">
                <a16:creationId xmlns:a16="http://schemas.microsoft.com/office/drawing/2014/main" id="{8FDCF0C4-0E30-9B31-D3AE-12ED9769D5AE}"/>
              </a:ext>
            </a:extLst>
          </p:cNvPr>
          <p:cNvSpPr txBox="1">
            <a:spLocks/>
          </p:cNvSpPr>
          <p:nvPr/>
        </p:nvSpPr>
        <p:spPr>
          <a:xfrm>
            <a:off x="0" y="0"/>
            <a:ext cx="9144000" cy="822325"/>
          </a:xfrm>
          <a:prstGeom prst="rect">
            <a:avLst/>
          </a:prstGeo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0" scaled="1"/>
            <a:tileRect/>
          </a:gradFill>
        </p:spPr>
        <p:txBody>
          <a:bodyPr lIns="468000" rIns="396000" anchor="ctr">
            <a:normAutofit/>
          </a:bodyPr>
          <a:lstStyle>
            <a:lvl1pPr algn="l" defTabSz="914400" rtl="0" eaLnBrk="1" latinLnBrk="0" hangingPunct="1">
              <a:spcBef>
                <a:spcPct val="0"/>
              </a:spcBef>
              <a:buNone/>
              <a:defRPr sz="3200" b="1" kern="1200">
                <a:solidFill>
                  <a:schemeClr val="bg1"/>
                </a:solidFill>
                <a:latin typeface="+mj-lt"/>
                <a:ea typeface="+mj-ea"/>
                <a:cs typeface="+mj-cs"/>
              </a:defRPr>
            </a:lvl1pPr>
          </a:lstStyle>
          <a:p>
            <a:pPr fontAlgn="auto">
              <a:spcAft>
                <a:spcPts val="0"/>
              </a:spcAft>
              <a:defRPr/>
            </a:pPr>
            <a:endParaRPr lang="en-GB" dirty="0">
              <a:solidFill>
                <a:sysClr val="window" lastClr="FFFFFF"/>
              </a:solidFill>
            </a:endParaRPr>
          </a:p>
        </p:txBody>
      </p:sp>
    </p:spTree>
  </p:cSld>
  <p:clrMap bg1="lt1" tx1="dk1" bg2="lt2" tx2="dk2" accent1="accent1" accent2="accent2" accent3="accent3" accent4="accent4" accent5="accent5" accent6="accent6" hlink="hlink" folHlink="folHlink"/>
  <p:sldLayoutIdLst>
    <p:sldLayoutId id="2147542859" r:id="rId1"/>
    <p:sldLayoutId id="2147542860" r:id="rId2"/>
    <p:sldLayoutId id="2147542861" r:id="rId3"/>
    <p:sldLayoutId id="2147542862" r:id="rId4"/>
    <p:sldLayoutId id="2147542863" r:id="rId5"/>
    <p:sldLayoutId id="2147542864" r:id="rId6"/>
    <p:sldLayoutId id="2147542865" r:id="rId7"/>
    <p:sldLayoutId id="2147542866" r:id="rId8"/>
    <p:sldLayoutId id="2147542867" r:id="rId9"/>
    <p:sldLayoutId id="2147542868" r:id="rId10"/>
    <p:sldLayoutId id="2147542869" r:id="rId11"/>
  </p:sldLayoutIdLst>
  <p:hf hdr="0" ftr="0" dt="0"/>
  <p:txStyles>
    <p:titleStyle>
      <a:lvl1pPr algn="ctr" rtl="0" eaLnBrk="0" fontAlgn="base" hangingPunct="0">
        <a:spcBef>
          <a:spcPct val="0"/>
        </a:spcBef>
        <a:spcAft>
          <a:spcPct val="0"/>
        </a:spcAft>
        <a:defRPr sz="3200" b="1" kern="1200">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Calibri" pitchFamily="34" charset="0"/>
        </a:defRPr>
      </a:lvl2pPr>
      <a:lvl3pPr algn="ctr" rtl="0" eaLnBrk="0" fontAlgn="base" hangingPunct="0">
        <a:spcBef>
          <a:spcPct val="0"/>
        </a:spcBef>
        <a:spcAft>
          <a:spcPct val="0"/>
        </a:spcAft>
        <a:defRPr sz="3200" b="1">
          <a:solidFill>
            <a:schemeClr val="bg1"/>
          </a:solidFill>
          <a:latin typeface="Calibri" pitchFamily="34" charset="0"/>
        </a:defRPr>
      </a:lvl3pPr>
      <a:lvl4pPr algn="ctr" rtl="0" eaLnBrk="0" fontAlgn="base" hangingPunct="0">
        <a:spcBef>
          <a:spcPct val="0"/>
        </a:spcBef>
        <a:spcAft>
          <a:spcPct val="0"/>
        </a:spcAft>
        <a:defRPr sz="3200" b="1">
          <a:solidFill>
            <a:schemeClr val="bg1"/>
          </a:solidFill>
          <a:latin typeface="Calibri" pitchFamily="34" charset="0"/>
        </a:defRPr>
      </a:lvl4pPr>
      <a:lvl5pPr algn="ctr" rtl="0" eaLnBrk="0" fontAlgn="base" hangingPunct="0">
        <a:spcBef>
          <a:spcPct val="0"/>
        </a:spcBef>
        <a:spcAft>
          <a:spcPct val="0"/>
        </a:spcAft>
        <a:defRPr sz="3200" b="1">
          <a:solidFill>
            <a:schemeClr val="bg1"/>
          </a:solidFill>
          <a:latin typeface="Calibri" pitchFamily="34" charset="0"/>
        </a:defRPr>
      </a:lvl5pPr>
      <a:lvl6pPr marL="457200" algn="ctr" rtl="0" fontAlgn="base">
        <a:spcBef>
          <a:spcPct val="0"/>
        </a:spcBef>
        <a:spcAft>
          <a:spcPct val="0"/>
        </a:spcAft>
        <a:defRPr sz="3200" b="1">
          <a:solidFill>
            <a:schemeClr val="bg1"/>
          </a:solidFill>
          <a:latin typeface="Calibri" pitchFamily="34" charset="0"/>
        </a:defRPr>
      </a:lvl6pPr>
      <a:lvl7pPr marL="914400" algn="ctr" rtl="0" fontAlgn="base">
        <a:spcBef>
          <a:spcPct val="0"/>
        </a:spcBef>
        <a:spcAft>
          <a:spcPct val="0"/>
        </a:spcAft>
        <a:defRPr sz="3200" b="1">
          <a:solidFill>
            <a:schemeClr val="bg1"/>
          </a:solidFill>
          <a:latin typeface="Calibri" pitchFamily="34" charset="0"/>
        </a:defRPr>
      </a:lvl7pPr>
      <a:lvl8pPr marL="1371600" algn="ctr" rtl="0" fontAlgn="base">
        <a:spcBef>
          <a:spcPct val="0"/>
        </a:spcBef>
        <a:spcAft>
          <a:spcPct val="0"/>
        </a:spcAft>
        <a:defRPr sz="3200" b="1">
          <a:solidFill>
            <a:schemeClr val="bg1"/>
          </a:solidFill>
          <a:latin typeface="Calibri" pitchFamily="34" charset="0"/>
        </a:defRPr>
      </a:lvl8pPr>
      <a:lvl9pPr marL="1828800" algn="ctr" rtl="0" fontAlgn="base">
        <a:spcBef>
          <a:spcPct val="0"/>
        </a:spcBef>
        <a:spcAft>
          <a:spcPct val="0"/>
        </a:spcAft>
        <a:defRPr sz="3200" b="1">
          <a:solidFill>
            <a:schemeClr val="bg1"/>
          </a:solidFill>
          <a:latin typeface="Calibri" pitchFamily="34" charset="0"/>
        </a:defRPr>
      </a:lvl9pPr>
    </p:titleStyle>
    <p:bodyStyle>
      <a:lvl1pPr marL="342900" indent="-342900" algn="l" rtl="0" eaLnBrk="0" fontAlgn="base" hangingPunct="0">
        <a:spcBef>
          <a:spcPct val="20000"/>
        </a:spcBef>
        <a:spcAft>
          <a:spcPct val="0"/>
        </a:spcAft>
        <a:buClr>
          <a:srgbClr val="003399"/>
        </a:buClr>
        <a:buFont typeface="Arial" panose="020B0604020202020204" pitchFamily="34" charset="0"/>
        <a:buChar char="■"/>
        <a:defRPr sz="2000" kern="1200">
          <a:solidFill>
            <a:srgbClr val="000000"/>
          </a:solidFill>
          <a:latin typeface="+mn-lt"/>
          <a:ea typeface="+mn-ea"/>
          <a:cs typeface="+mn-cs"/>
        </a:defRPr>
      </a:lvl1pPr>
      <a:lvl2pPr marL="627063" indent="-271463" algn="l" rtl="0" eaLnBrk="0" fontAlgn="base" hangingPunct="0">
        <a:spcBef>
          <a:spcPct val="20000"/>
        </a:spcBef>
        <a:spcAft>
          <a:spcPct val="0"/>
        </a:spcAft>
        <a:buClr>
          <a:srgbClr val="003399"/>
        </a:buClr>
        <a:buFont typeface="Arial" panose="020B0604020202020204" pitchFamily="34" charset="0"/>
        <a:buChar char="–"/>
        <a:defRPr kern="1200">
          <a:solidFill>
            <a:srgbClr val="000000"/>
          </a:solidFill>
          <a:latin typeface="+mn-lt"/>
          <a:ea typeface="+mn-ea"/>
          <a:cs typeface="+mn-cs"/>
        </a:defRPr>
      </a:lvl2pPr>
      <a:lvl3pPr marL="896938" indent="-269875" algn="l" rtl="0" eaLnBrk="0" fontAlgn="base" hangingPunct="0">
        <a:spcBef>
          <a:spcPct val="20000"/>
        </a:spcBef>
        <a:spcAft>
          <a:spcPct val="0"/>
        </a:spcAft>
        <a:buClr>
          <a:srgbClr val="003399"/>
        </a:buClr>
        <a:buFont typeface="Arial" panose="020B0604020202020204" pitchFamily="34" charset="0"/>
        <a:buChar char="■"/>
        <a:defRPr sz="1600" kern="1200">
          <a:solidFill>
            <a:srgbClr val="000000"/>
          </a:solidFill>
          <a:latin typeface="+mn-lt"/>
          <a:ea typeface="+mn-ea"/>
          <a:cs typeface="+mn-cs"/>
        </a:defRPr>
      </a:lvl3pPr>
      <a:lvl4pPr marL="1168400" indent="-271463" algn="l" rtl="0" eaLnBrk="0" fontAlgn="base" hangingPunct="0">
        <a:spcBef>
          <a:spcPct val="20000"/>
        </a:spcBef>
        <a:spcAft>
          <a:spcPct val="0"/>
        </a:spcAft>
        <a:buClr>
          <a:srgbClr val="003399"/>
        </a:buClr>
        <a:buFont typeface="Arial" panose="020B0604020202020204" pitchFamily="34" charset="0"/>
        <a:buChar char="–"/>
        <a:defRPr sz="1400" kern="1200">
          <a:solidFill>
            <a:srgbClr val="000000"/>
          </a:solidFill>
          <a:latin typeface="+mn-lt"/>
          <a:ea typeface="+mn-ea"/>
          <a:cs typeface="+mn-cs"/>
        </a:defRPr>
      </a:lvl4pPr>
      <a:lvl5pPr marL="1439863" indent="-271463" algn="l" rtl="0" eaLnBrk="0" fontAlgn="base" hangingPunct="0">
        <a:spcBef>
          <a:spcPct val="20000"/>
        </a:spcBef>
        <a:spcAft>
          <a:spcPct val="0"/>
        </a:spcAft>
        <a:buClr>
          <a:srgbClr val="003399"/>
        </a:buClr>
        <a:buFont typeface="Arial" panose="020B0604020202020204" pitchFamily="34" charset="0"/>
        <a:buChar char="■"/>
        <a:defRPr sz="140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2530" name="Title Placeholder 1">
            <a:extLst>
              <a:ext uri="{FF2B5EF4-FFF2-40B4-BE49-F238E27FC236}">
                <a16:creationId xmlns:a16="http://schemas.microsoft.com/office/drawing/2014/main" id="{EE04C80E-FC8B-57B9-D2A8-B528B1CFD49B}"/>
              </a:ext>
            </a:extLst>
          </p:cNvPr>
          <p:cNvSpPr>
            <a:spLocks noGrp="1"/>
          </p:cNvSpPr>
          <p:nvPr>
            <p:ph type="title"/>
          </p:nvPr>
        </p:nvSpPr>
        <p:spPr bwMode="auto">
          <a:xfrm>
            <a:off x="0" y="0"/>
            <a:ext cx="9144000" cy="1152525"/>
          </a:xfrm>
          <a:prstGeom prst="rect">
            <a:avLst/>
          </a:prstGeom>
          <a:gradFill rotWithShape="1">
            <a:gsLst>
              <a:gs pos="0">
                <a:srgbClr val="00175E"/>
              </a:gs>
              <a:gs pos="50000">
                <a:srgbClr val="002689"/>
              </a:gs>
              <a:gs pos="100000">
                <a:srgbClr val="002FA4"/>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468000" tIns="45720" rIns="396000" bIns="45720" numCol="1" anchor="ctr" anchorCtr="0" compatLnSpc="1">
            <a:prstTxWarp prst="textNoShape">
              <a:avLst/>
            </a:prstTxWarp>
          </a:bodyPr>
          <a:lstStyle/>
          <a:p>
            <a:pPr lvl="0"/>
            <a:r>
              <a:rPr lang="en-US" altLang="it-IT"/>
              <a:t>Click to edit Master title style</a:t>
            </a:r>
          </a:p>
        </p:txBody>
      </p:sp>
      <p:sp>
        <p:nvSpPr>
          <p:cNvPr id="6" name="Slide Number Placeholder 5">
            <a:extLst>
              <a:ext uri="{FF2B5EF4-FFF2-40B4-BE49-F238E27FC236}">
                <a16:creationId xmlns:a16="http://schemas.microsoft.com/office/drawing/2014/main" id="{1DEA4EC7-FD2C-F331-2AC1-898430497428}"/>
              </a:ext>
            </a:extLst>
          </p:cNvPr>
          <p:cNvSpPr>
            <a:spLocks noGrp="1"/>
          </p:cNvSpPr>
          <p:nvPr>
            <p:ph type="sldNum" sz="quarter" idx="4"/>
          </p:nvPr>
        </p:nvSpPr>
        <p:spPr>
          <a:xfrm>
            <a:off x="8670925" y="6515100"/>
            <a:ext cx="390525" cy="277813"/>
          </a:xfrm>
          <a:prstGeom prst="rect">
            <a:avLst/>
          </a:prstGeom>
        </p:spPr>
        <p:txBody>
          <a:bodyPr vert="horz" wrap="none" lIns="91440" tIns="45720" rIns="91440" bIns="45720" numCol="1" anchor="ctr" anchorCtr="0" compatLnSpc="1">
            <a:prstTxWarp prst="textNoShape">
              <a:avLst/>
            </a:prstTxWarp>
            <a:spAutoFit/>
          </a:bodyPr>
          <a:lstStyle>
            <a:lvl1pPr algn="r" eaLnBrk="1" hangingPunct="1">
              <a:defRPr sz="1200">
                <a:solidFill>
                  <a:srgbClr val="898FBA"/>
                </a:solidFill>
                <a:latin typeface="Calibri" panose="020F0502020204030204" pitchFamily="34" charset="0"/>
              </a:defRPr>
            </a:lvl1pPr>
          </a:lstStyle>
          <a:p>
            <a:pPr>
              <a:defRPr/>
            </a:pPr>
            <a:fld id="{BD792580-67AB-4ED1-9678-E1CD81985FAB}" type="slidenum">
              <a:rPr lang="en-US" altLang="it-IT"/>
              <a:pPr>
                <a:defRPr/>
              </a:pPr>
              <a:t>‹N›</a:t>
            </a:fld>
            <a:endParaRPr lang="en-US" altLang="it-IT"/>
          </a:p>
        </p:txBody>
      </p:sp>
      <p:sp>
        <p:nvSpPr>
          <p:cNvPr id="22532" name="Text Placeholder 6">
            <a:extLst>
              <a:ext uri="{FF2B5EF4-FFF2-40B4-BE49-F238E27FC236}">
                <a16:creationId xmlns:a16="http://schemas.microsoft.com/office/drawing/2014/main" id="{D730E7D2-57A1-6CEB-6E59-84971FBCE98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Tree>
  </p:cSld>
  <p:clrMap bg1="lt1" tx1="dk1" bg2="lt2" tx2="dk2" accent1="accent1" accent2="accent2" accent3="accent3" accent4="accent4" accent5="accent5" accent6="accent6" hlink="hlink" folHlink="folHlink"/>
  <p:sldLayoutIdLst>
    <p:sldLayoutId id="2147542870" r:id="rId1"/>
    <p:sldLayoutId id="2147542871" r:id="rId2"/>
    <p:sldLayoutId id="2147542872" r:id="rId3"/>
    <p:sldLayoutId id="2147542873" r:id="rId4"/>
    <p:sldLayoutId id="2147542874" r:id="rId5"/>
    <p:sldLayoutId id="2147542875" r:id="rId6"/>
    <p:sldLayoutId id="2147542876" r:id="rId7"/>
    <p:sldLayoutId id="2147542877" r:id="rId8"/>
    <p:sldLayoutId id="2147542878" r:id="rId9"/>
    <p:sldLayoutId id="2147542879" r:id="rId10"/>
    <p:sldLayoutId id="2147542880" r:id="rId11"/>
    <p:sldLayoutId id="2147542881" r:id="rId12"/>
    <p:sldLayoutId id="2147542882" r:id="rId13"/>
    <p:sldLayoutId id="2147542883" r:id="rId14"/>
  </p:sldLayoutIdLst>
  <p:hf hdr="0" ftr="0" dt="0"/>
  <p:txStyles>
    <p:titleStyle>
      <a:lvl1pPr algn="l" rtl="0" eaLnBrk="0" fontAlgn="base" hangingPunct="0">
        <a:spcBef>
          <a:spcPct val="0"/>
        </a:spcBef>
        <a:spcAft>
          <a:spcPct val="0"/>
        </a:spcAft>
        <a:defRPr sz="3200" b="1" kern="1200">
          <a:solidFill>
            <a:schemeClr val="bg1"/>
          </a:solidFill>
          <a:latin typeface="+mj-lt"/>
          <a:ea typeface="+mj-ea"/>
          <a:cs typeface="+mj-cs"/>
        </a:defRPr>
      </a:lvl1pPr>
      <a:lvl2pPr algn="l" rtl="0" eaLnBrk="0" fontAlgn="base" hangingPunct="0">
        <a:spcBef>
          <a:spcPct val="0"/>
        </a:spcBef>
        <a:spcAft>
          <a:spcPct val="0"/>
        </a:spcAft>
        <a:defRPr sz="3200" b="1">
          <a:solidFill>
            <a:schemeClr val="bg1"/>
          </a:solidFill>
          <a:latin typeface="Calibri" pitchFamily="34" charset="0"/>
        </a:defRPr>
      </a:lvl2pPr>
      <a:lvl3pPr algn="l" rtl="0" eaLnBrk="0" fontAlgn="base" hangingPunct="0">
        <a:spcBef>
          <a:spcPct val="0"/>
        </a:spcBef>
        <a:spcAft>
          <a:spcPct val="0"/>
        </a:spcAft>
        <a:defRPr sz="3200" b="1">
          <a:solidFill>
            <a:schemeClr val="bg1"/>
          </a:solidFill>
          <a:latin typeface="Calibri" pitchFamily="34" charset="0"/>
        </a:defRPr>
      </a:lvl3pPr>
      <a:lvl4pPr algn="l" rtl="0" eaLnBrk="0" fontAlgn="base" hangingPunct="0">
        <a:spcBef>
          <a:spcPct val="0"/>
        </a:spcBef>
        <a:spcAft>
          <a:spcPct val="0"/>
        </a:spcAft>
        <a:defRPr sz="3200" b="1">
          <a:solidFill>
            <a:schemeClr val="bg1"/>
          </a:solidFill>
          <a:latin typeface="Calibri" pitchFamily="34" charset="0"/>
        </a:defRPr>
      </a:lvl4pPr>
      <a:lvl5pPr algn="l" rtl="0" eaLnBrk="0" fontAlgn="base" hangingPunct="0">
        <a:spcBef>
          <a:spcPct val="0"/>
        </a:spcBef>
        <a:spcAft>
          <a:spcPct val="0"/>
        </a:spcAft>
        <a:defRPr sz="3200" b="1">
          <a:solidFill>
            <a:schemeClr val="bg1"/>
          </a:solidFill>
          <a:latin typeface="Calibri" pitchFamily="34" charset="0"/>
        </a:defRPr>
      </a:lvl5pPr>
      <a:lvl6pPr marL="457200" algn="l" rtl="0" fontAlgn="base">
        <a:spcBef>
          <a:spcPct val="0"/>
        </a:spcBef>
        <a:spcAft>
          <a:spcPct val="0"/>
        </a:spcAft>
        <a:defRPr sz="3200" b="1">
          <a:solidFill>
            <a:schemeClr val="bg1"/>
          </a:solidFill>
          <a:latin typeface="Calibri" pitchFamily="34" charset="0"/>
        </a:defRPr>
      </a:lvl6pPr>
      <a:lvl7pPr marL="914400" algn="l" rtl="0" fontAlgn="base">
        <a:spcBef>
          <a:spcPct val="0"/>
        </a:spcBef>
        <a:spcAft>
          <a:spcPct val="0"/>
        </a:spcAft>
        <a:defRPr sz="3200" b="1">
          <a:solidFill>
            <a:schemeClr val="bg1"/>
          </a:solidFill>
          <a:latin typeface="Calibri" pitchFamily="34" charset="0"/>
        </a:defRPr>
      </a:lvl7pPr>
      <a:lvl8pPr marL="1371600" algn="l" rtl="0" fontAlgn="base">
        <a:spcBef>
          <a:spcPct val="0"/>
        </a:spcBef>
        <a:spcAft>
          <a:spcPct val="0"/>
        </a:spcAft>
        <a:defRPr sz="3200" b="1">
          <a:solidFill>
            <a:schemeClr val="bg1"/>
          </a:solidFill>
          <a:latin typeface="Calibri" pitchFamily="34" charset="0"/>
        </a:defRPr>
      </a:lvl8pPr>
      <a:lvl9pPr marL="1828800" algn="l" rtl="0" fontAlgn="base">
        <a:spcBef>
          <a:spcPct val="0"/>
        </a:spcBef>
        <a:spcAft>
          <a:spcPct val="0"/>
        </a:spcAft>
        <a:defRPr sz="3200" b="1">
          <a:solidFill>
            <a:schemeClr val="bg1"/>
          </a:solidFill>
          <a:latin typeface="Calibri" pitchFamily="34" charset="0"/>
        </a:defRPr>
      </a:lvl9pPr>
    </p:titleStyle>
    <p:bodyStyle>
      <a:lvl1pPr marL="342900" indent="-342900" algn="l" rtl="0" eaLnBrk="0" fontAlgn="base" hangingPunct="0">
        <a:spcBef>
          <a:spcPct val="20000"/>
        </a:spcBef>
        <a:spcAft>
          <a:spcPct val="0"/>
        </a:spcAft>
        <a:buClr>
          <a:srgbClr val="003399"/>
        </a:buClr>
        <a:buFont typeface="Arial" panose="020B0604020202020204" pitchFamily="34" charset="0"/>
        <a:buChar char="■"/>
        <a:defRPr sz="2000" kern="1200">
          <a:solidFill>
            <a:srgbClr val="000000"/>
          </a:solidFill>
          <a:latin typeface="+mn-lt"/>
          <a:ea typeface="+mn-ea"/>
          <a:cs typeface="+mn-cs"/>
        </a:defRPr>
      </a:lvl1pPr>
      <a:lvl2pPr marL="627063" indent="-271463" algn="l" rtl="0" eaLnBrk="0" fontAlgn="base" hangingPunct="0">
        <a:spcBef>
          <a:spcPct val="20000"/>
        </a:spcBef>
        <a:spcAft>
          <a:spcPct val="0"/>
        </a:spcAft>
        <a:buClr>
          <a:srgbClr val="003399"/>
        </a:buClr>
        <a:buFont typeface="Arial" panose="020B0604020202020204" pitchFamily="34" charset="0"/>
        <a:buChar char="–"/>
        <a:defRPr kern="1200">
          <a:solidFill>
            <a:srgbClr val="000000"/>
          </a:solidFill>
          <a:latin typeface="+mn-lt"/>
          <a:ea typeface="+mn-ea"/>
          <a:cs typeface="+mn-cs"/>
        </a:defRPr>
      </a:lvl2pPr>
      <a:lvl3pPr marL="896938" indent="-269875" algn="l" rtl="0" eaLnBrk="0" fontAlgn="base" hangingPunct="0">
        <a:spcBef>
          <a:spcPct val="20000"/>
        </a:spcBef>
        <a:spcAft>
          <a:spcPct val="0"/>
        </a:spcAft>
        <a:buClr>
          <a:srgbClr val="003399"/>
        </a:buClr>
        <a:buFont typeface="Arial" panose="020B0604020202020204" pitchFamily="34" charset="0"/>
        <a:buChar char="■"/>
        <a:defRPr sz="1600" kern="1200">
          <a:solidFill>
            <a:srgbClr val="000000"/>
          </a:solidFill>
          <a:latin typeface="+mn-lt"/>
          <a:ea typeface="+mn-ea"/>
          <a:cs typeface="+mn-cs"/>
        </a:defRPr>
      </a:lvl3pPr>
      <a:lvl4pPr marL="1168400" indent="-271463" algn="l" rtl="0" eaLnBrk="0" fontAlgn="base" hangingPunct="0">
        <a:spcBef>
          <a:spcPct val="20000"/>
        </a:spcBef>
        <a:spcAft>
          <a:spcPct val="0"/>
        </a:spcAft>
        <a:buClr>
          <a:srgbClr val="003399"/>
        </a:buClr>
        <a:buFont typeface="Arial" panose="020B0604020202020204" pitchFamily="34" charset="0"/>
        <a:buChar char="–"/>
        <a:defRPr sz="1400" kern="1200">
          <a:solidFill>
            <a:srgbClr val="000000"/>
          </a:solidFill>
          <a:latin typeface="+mn-lt"/>
          <a:ea typeface="+mn-ea"/>
          <a:cs typeface="+mn-cs"/>
        </a:defRPr>
      </a:lvl4pPr>
      <a:lvl5pPr marL="1439863" indent="-271463" algn="l" rtl="0" eaLnBrk="0" fontAlgn="base" hangingPunct="0">
        <a:spcBef>
          <a:spcPct val="20000"/>
        </a:spcBef>
        <a:spcAft>
          <a:spcPct val="0"/>
        </a:spcAft>
        <a:buClr>
          <a:srgbClr val="003399"/>
        </a:buClr>
        <a:buFont typeface="Arial" panose="020B0604020202020204" pitchFamily="34" charset="0"/>
        <a:buChar char="■"/>
        <a:defRPr sz="140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A3E7F61-E39C-241D-72A9-99E253274663}"/>
              </a:ext>
            </a:extLst>
          </p:cNvPr>
          <p:cNvSpPr>
            <a:spLocks noGrp="1"/>
          </p:cNvSpPr>
          <p:nvPr>
            <p:ph type="sldNum" sz="quarter" idx="4"/>
          </p:nvPr>
        </p:nvSpPr>
        <p:spPr>
          <a:xfrm>
            <a:off x="8670925" y="6515100"/>
            <a:ext cx="390525" cy="277813"/>
          </a:xfrm>
          <a:prstGeom prst="rect">
            <a:avLst/>
          </a:prstGeom>
        </p:spPr>
        <p:txBody>
          <a:bodyPr vert="horz" wrap="none" lIns="91440" tIns="45720" rIns="91440" bIns="45720" numCol="1" anchor="ctr" anchorCtr="0" compatLnSpc="1">
            <a:prstTxWarp prst="textNoShape">
              <a:avLst/>
            </a:prstTxWarp>
            <a:spAutoFit/>
          </a:bodyPr>
          <a:lstStyle>
            <a:lvl1pPr algn="r" eaLnBrk="1" hangingPunct="1">
              <a:defRPr sz="1200">
                <a:solidFill>
                  <a:srgbClr val="898989"/>
                </a:solidFill>
                <a:latin typeface="Calibri" panose="020F0502020204030204" pitchFamily="34" charset="0"/>
              </a:defRPr>
            </a:lvl1pPr>
          </a:lstStyle>
          <a:p>
            <a:pPr>
              <a:defRPr/>
            </a:pPr>
            <a:fld id="{D32BDE27-07EC-4BF9-A591-6F02D1CD296B}" type="slidenum">
              <a:rPr lang="en-US" altLang="it-IT"/>
              <a:pPr>
                <a:defRPr/>
              </a:pPr>
              <a:t>‹N›</a:t>
            </a:fld>
            <a:endParaRPr lang="en-US" altLang="it-IT"/>
          </a:p>
        </p:txBody>
      </p:sp>
      <p:sp>
        <p:nvSpPr>
          <p:cNvPr id="23555" name="Text Placeholder 6">
            <a:extLst>
              <a:ext uri="{FF2B5EF4-FFF2-40B4-BE49-F238E27FC236}">
                <a16:creationId xmlns:a16="http://schemas.microsoft.com/office/drawing/2014/main" id="{88E93741-467A-414C-32C1-D36CB5892BF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endParaRPr lang="en-GB" altLang="it-IT"/>
          </a:p>
        </p:txBody>
      </p:sp>
      <p:sp>
        <p:nvSpPr>
          <p:cNvPr id="8" name="Title 3">
            <a:extLst>
              <a:ext uri="{FF2B5EF4-FFF2-40B4-BE49-F238E27FC236}">
                <a16:creationId xmlns:a16="http://schemas.microsoft.com/office/drawing/2014/main" id="{B1D9C4C2-0844-EA15-23AB-77F34E99BD1C}"/>
              </a:ext>
            </a:extLst>
          </p:cNvPr>
          <p:cNvSpPr txBox="1">
            <a:spLocks/>
          </p:cNvSpPr>
          <p:nvPr/>
        </p:nvSpPr>
        <p:spPr>
          <a:xfrm>
            <a:off x="0" y="0"/>
            <a:ext cx="9144000" cy="822325"/>
          </a:xfrm>
          <a:prstGeom prst="rect">
            <a:avLst/>
          </a:prstGeom>
          <a:gradFill flip="none" rotWithShape="1">
            <a:gsLst>
              <a:gs pos="0">
                <a:srgbClr val="003399">
                  <a:shade val="30000"/>
                  <a:satMod val="115000"/>
                </a:srgbClr>
              </a:gs>
              <a:gs pos="50000">
                <a:srgbClr val="003399">
                  <a:shade val="67500"/>
                  <a:satMod val="115000"/>
                </a:srgbClr>
              </a:gs>
              <a:gs pos="100000">
                <a:srgbClr val="003399">
                  <a:shade val="100000"/>
                  <a:satMod val="115000"/>
                </a:srgbClr>
              </a:gs>
            </a:gsLst>
            <a:lin ang="0" scaled="1"/>
            <a:tileRect/>
          </a:gradFill>
        </p:spPr>
        <p:txBody>
          <a:bodyPr lIns="468000" rIns="396000" anchor="ctr">
            <a:normAutofit/>
          </a:bodyPr>
          <a:lstStyle>
            <a:lvl1pPr algn="l" defTabSz="914400" rtl="0" eaLnBrk="1" latinLnBrk="0" hangingPunct="1">
              <a:spcBef>
                <a:spcPct val="0"/>
              </a:spcBef>
              <a:buNone/>
              <a:defRPr sz="3200" b="1" kern="1200">
                <a:solidFill>
                  <a:schemeClr val="bg1"/>
                </a:solidFill>
                <a:latin typeface="+mj-lt"/>
                <a:ea typeface="+mj-ea"/>
                <a:cs typeface="+mj-cs"/>
              </a:defRPr>
            </a:lvl1pPr>
          </a:lstStyle>
          <a:p>
            <a:pPr fontAlgn="auto">
              <a:spcAft>
                <a:spcPts val="0"/>
              </a:spcAft>
              <a:defRPr/>
            </a:pPr>
            <a:endParaRPr lang="en-GB" dirty="0">
              <a:solidFill>
                <a:sysClr val="window" lastClr="FFFFFF"/>
              </a:solidFill>
            </a:endParaRPr>
          </a:p>
        </p:txBody>
      </p:sp>
    </p:spTree>
  </p:cSld>
  <p:clrMap bg1="lt1" tx1="dk1" bg2="lt2" tx2="dk2" accent1="accent1" accent2="accent2" accent3="accent3" accent4="accent4" accent5="accent5" accent6="accent6" hlink="hlink" folHlink="folHlink"/>
  <p:sldLayoutIdLst>
    <p:sldLayoutId id="2147542884" r:id="rId1"/>
    <p:sldLayoutId id="2147542885" r:id="rId2"/>
    <p:sldLayoutId id="2147542886" r:id="rId3"/>
    <p:sldLayoutId id="2147542887" r:id="rId4"/>
    <p:sldLayoutId id="2147542888" r:id="rId5"/>
    <p:sldLayoutId id="2147542889" r:id="rId6"/>
    <p:sldLayoutId id="2147542890" r:id="rId7"/>
    <p:sldLayoutId id="2147542891" r:id="rId8"/>
    <p:sldLayoutId id="2147542892" r:id="rId9"/>
    <p:sldLayoutId id="2147542893" r:id="rId10"/>
    <p:sldLayoutId id="2147542894" r:id="rId11"/>
  </p:sldLayoutIdLst>
  <p:hf hdr="0" ftr="0" dt="0"/>
  <p:txStyles>
    <p:titleStyle>
      <a:lvl1pPr algn="ctr" rtl="0" eaLnBrk="0" fontAlgn="base" hangingPunct="0">
        <a:spcBef>
          <a:spcPct val="0"/>
        </a:spcBef>
        <a:spcAft>
          <a:spcPct val="0"/>
        </a:spcAft>
        <a:defRPr sz="3200" b="1" kern="1200">
          <a:solidFill>
            <a:schemeClr val="bg1"/>
          </a:solidFill>
          <a:latin typeface="+mj-lt"/>
          <a:ea typeface="+mj-ea"/>
          <a:cs typeface="+mj-cs"/>
        </a:defRPr>
      </a:lvl1pPr>
      <a:lvl2pPr algn="ctr" rtl="0" eaLnBrk="0" fontAlgn="base" hangingPunct="0">
        <a:spcBef>
          <a:spcPct val="0"/>
        </a:spcBef>
        <a:spcAft>
          <a:spcPct val="0"/>
        </a:spcAft>
        <a:defRPr sz="3200" b="1">
          <a:solidFill>
            <a:schemeClr val="bg1"/>
          </a:solidFill>
          <a:latin typeface="Calibri" pitchFamily="34" charset="0"/>
        </a:defRPr>
      </a:lvl2pPr>
      <a:lvl3pPr algn="ctr" rtl="0" eaLnBrk="0" fontAlgn="base" hangingPunct="0">
        <a:spcBef>
          <a:spcPct val="0"/>
        </a:spcBef>
        <a:spcAft>
          <a:spcPct val="0"/>
        </a:spcAft>
        <a:defRPr sz="3200" b="1">
          <a:solidFill>
            <a:schemeClr val="bg1"/>
          </a:solidFill>
          <a:latin typeface="Calibri" pitchFamily="34" charset="0"/>
        </a:defRPr>
      </a:lvl3pPr>
      <a:lvl4pPr algn="ctr" rtl="0" eaLnBrk="0" fontAlgn="base" hangingPunct="0">
        <a:spcBef>
          <a:spcPct val="0"/>
        </a:spcBef>
        <a:spcAft>
          <a:spcPct val="0"/>
        </a:spcAft>
        <a:defRPr sz="3200" b="1">
          <a:solidFill>
            <a:schemeClr val="bg1"/>
          </a:solidFill>
          <a:latin typeface="Calibri" pitchFamily="34" charset="0"/>
        </a:defRPr>
      </a:lvl4pPr>
      <a:lvl5pPr algn="ctr" rtl="0" eaLnBrk="0" fontAlgn="base" hangingPunct="0">
        <a:spcBef>
          <a:spcPct val="0"/>
        </a:spcBef>
        <a:spcAft>
          <a:spcPct val="0"/>
        </a:spcAft>
        <a:defRPr sz="3200" b="1">
          <a:solidFill>
            <a:schemeClr val="bg1"/>
          </a:solidFill>
          <a:latin typeface="Calibri" pitchFamily="34" charset="0"/>
        </a:defRPr>
      </a:lvl5pPr>
      <a:lvl6pPr marL="457200" algn="ctr" rtl="0" fontAlgn="base">
        <a:spcBef>
          <a:spcPct val="0"/>
        </a:spcBef>
        <a:spcAft>
          <a:spcPct val="0"/>
        </a:spcAft>
        <a:defRPr sz="3200" b="1">
          <a:solidFill>
            <a:schemeClr val="bg1"/>
          </a:solidFill>
          <a:latin typeface="Calibri" pitchFamily="34" charset="0"/>
        </a:defRPr>
      </a:lvl6pPr>
      <a:lvl7pPr marL="914400" algn="ctr" rtl="0" fontAlgn="base">
        <a:spcBef>
          <a:spcPct val="0"/>
        </a:spcBef>
        <a:spcAft>
          <a:spcPct val="0"/>
        </a:spcAft>
        <a:defRPr sz="3200" b="1">
          <a:solidFill>
            <a:schemeClr val="bg1"/>
          </a:solidFill>
          <a:latin typeface="Calibri" pitchFamily="34" charset="0"/>
        </a:defRPr>
      </a:lvl7pPr>
      <a:lvl8pPr marL="1371600" algn="ctr" rtl="0" fontAlgn="base">
        <a:spcBef>
          <a:spcPct val="0"/>
        </a:spcBef>
        <a:spcAft>
          <a:spcPct val="0"/>
        </a:spcAft>
        <a:defRPr sz="3200" b="1">
          <a:solidFill>
            <a:schemeClr val="bg1"/>
          </a:solidFill>
          <a:latin typeface="Calibri" pitchFamily="34" charset="0"/>
        </a:defRPr>
      </a:lvl8pPr>
      <a:lvl9pPr marL="1828800" algn="ctr" rtl="0" fontAlgn="base">
        <a:spcBef>
          <a:spcPct val="0"/>
        </a:spcBef>
        <a:spcAft>
          <a:spcPct val="0"/>
        </a:spcAft>
        <a:defRPr sz="3200" b="1">
          <a:solidFill>
            <a:schemeClr val="bg1"/>
          </a:solidFill>
          <a:latin typeface="Calibri" pitchFamily="34" charset="0"/>
        </a:defRPr>
      </a:lvl9pPr>
    </p:titleStyle>
    <p:bodyStyle>
      <a:lvl1pPr marL="342900" indent="-342900" algn="l" rtl="0" eaLnBrk="0" fontAlgn="base" hangingPunct="0">
        <a:spcBef>
          <a:spcPct val="20000"/>
        </a:spcBef>
        <a:spcAft>
          <a:spcPct val="0"/>
        </a:spcAft>
        <a:buClr>
          <a:srgbClr val="003399"/>
        </a:buClr>
        <a:buFont typeface="Arial" panose="020B0604020202020204" pitchFamily="34" charset="0"/>
        <a:buChar char="■"/>
        <a:defRPr sz="2000" kern="1200">
          <a:solidFill>
            <a:srgbClr val="000000"/>
          </a:solidFill>
          <a:latin typeface="+mn-lt"/>
          <a:ea typeface="+mn-ea"/>
          <a:cs typeface="+mn-cs"/>
        </a:defRPr>
      </a:lvl1pPr>
      <a:lvl2pPr marL="627063" indent="-271463" algn="l" rtl="0" eaLnBrk="0" fontAlgn="base" hangingPunct="0">
        <a:spcBef>
          <a:spcPct val="20000"/>
        </a:spcBef>
        <a:spcAft>
          <a:spcPct val="0"/>
        </a:spcAft>
        <a:buClr>
          <a:srgbClr val="003399"/>
        </a:buClr>
        <a:buFont typeface="Arial" panose="020B0604020202020204" pitchFamily="34" charset="0"/>
        <a:buChar char="–"/>
        <a:defRPr kern="1200">
          <a:solidFill>
            <a:srgbClr val="000000"/>
          </a:solidFill>
          <a:latin typeface="+mn-lt"/>
          <a:ea typeface="+mn-ea"/>
          <a:cs typeface="+mn-cs"/>
        </a:defRPr>
      </a:lvl2pPr>
      <a:lvl3pPr marL="896938" indent="-269875" algn="l" rtl="0" eaLnBrk="0" fontAlgn="base" hangingPunct="0">
        <a:spcBef>
          <a:spcPct val="20000"/>
        </a:spcBef>
        <a:spcAft>
          <a:spcPct val="0"/>
        </a:spcAft>
        <a:buClr>
          <a:srgbClr val="003399"/>
        </a:buClr>
        <a:buFont typeface="Arial" panose="020B0604020202020204" pitchFamily="34" charset="0"/>
        <a:buChar char="■"/>
        <a:defRPr sz="1600" kern="1200">
          <a:solidFill>
            <a:srgbClr val="000000"/>
          </a:solidFill>
          <a:latin typeface="+mn-lt"/>
          <a:ea typeface="+mn-ea"/>
          <a:cs typeface="+mn-cs"/>
        </a:defRPr>
      </a:lvl3pPr>
      <a:lvl4pPr marL="1168400" indent="-271463" algn="l" rtl="0" eaLnBrk="0" fontAlgn="base" hangingPunct="0">
        <a:spcBef>
          <a:spcPct val="20000"/>
        </a:spcBef>
        <a:spcAft>
          <a:spcPct val="0"/>
        </a:spcAft>
        <a:buClr>
          <a:srgbClr val="003399"/>
        </a:buClr>
        <a:buFont typeface="Arial" panose="020B0604020202020204" pitchFamily="34" charset="0"/>
        <a:buChar char="–"/>
        <a:defRPr sz="1400" kern="1200">
          <a:solidFill>
            <a:srgbClr val="000000"/>
          </a:solidFill>
          <a:latin typeface="+mn-lt"/>
          <a:ea typeface="+mn-ea"/>
          <a:cs typeface="+mn-cs"/>
        </a:defRPr>
      </a:lvl4pPr>
      <a:lvl5pPr marL="1439863" indent="-271463" algn="l" rtl="0" eaLnBrk="0" fontAlgn="base" hangingPunct="0">
        <a:spcBef>
          <a:spcPct val="20000"/>
        </a:spcBef>
        <a:spcAft>
          <a:spcPct val="0"/>
        </a:spcAft>
        <a:buClr>
          <a:srgbClr val="003399"/>
        </a:buClr>
        <a:buFont typeface="Arial" panose="020B0604020202020204" pitchFamily="34" charset="0"/>
        <a:buChar char="■"/>
        <a:defRPr sz="1400" kern="1200">
          <a:solidFill>
            <a:srgbClr val="000000"/>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00"/>
            </a:gs>
            <a:gs pos="100000">
              <a:srgbClr val="001E64"/>
            </a:gs>
          </a:gsLst>
          <a:lin ang="18900000" scaled="1"/>
        </a:gradFill>
        <a:effectLst/>
      </p:bgPr>
    </p:bg>
    <p:spTree>
      <p:nvGrpSpPr>
        <p:cNvPr id="1" name=""/>
        <p:cNvGrpSpPr/>
        <p:nvPr/>
      </p:nvGrpSpPr>
      <p:grpSpPr>
        <a:xfrm>
          <a:off x="0" y="0"/>
          <a:ext cx="0" cy="0"/>
          <a:chOff x="0" y="0"/>
          <a:chExt cx="0" cy="0"/>
        </a:xfrm>
      </p:grpSpPr>
      <p:pic>
        <p:nvPicPr>
          <p:cNvPr id="24578" name="Picture 5" descr="4600 0104 gradnologo">
            <a:extLst>
              <a:ext uri="{FF2B5EF4-FFF2-40B4-BE49-F238E27FC236}">
                <a16:creationId xmlns:a16="http://schemas.microsoft.com/office/drawing/2014/main" id="{6562ECE9-DF21-1FBC-D6A7-A48E9B6A33C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t="38858" b="38857"/>
          <a:stretch>
            <a:fillRect/>
          </a:stretch>
        </p:blipFill>
        <p:spPr bwMode="auto">
          <a:xfrm>
            <a:off x="0" y="1120775"/>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2">
            <a:extLst>
              <a:ext uri="{FF2B5EF4-FFF2-40B4-BE49-F238E27FC236}">
                <a16:creationId xmlns:a16="http://schemas.microsoft.com/office/drawing/2014/main" id="{55A8CAC3-4EDA-7BDD-41F5-AD60EC88725E}"/>
              </a:ext>
            </a:extLst>
          </p:cNvPr>
          <p:cNvSpPr>
            <a:spLocks noGrp="1" noChangeArrowheads="1"/>
          </p:cNvSpPr>
          <p:nvPr>
            <p:ph type="title"/>
          </p:nvPr>
        </p:nvSpPr>
        <p:spPr bwMode="auto">
          <a:xfrm>
            <a:off x="304800" y="152400"/>
            <a:ext cx="84439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59" tIns="45418" rIns="90859" bIns="45418" numCol="1" anchor="b" anchorCtr="0" compatLnSpc="1">
            <a:prstTxWarp prst="textNoShape">
              <a:avLst/>
            </a:prstTxWarp>
          </a:bodyPr>
          <a:lstStyle/>
          <a:p>
            <a:pPr lvl="0"/>
            <a:r>
              <a:rPr lang="en-GB" altLang="it-IT"/>
              <a:t>Click to edit Master title style</a:t>
            </a:r>
          </a:p>
        </p:txBody>
      </p:sp>
      <p:sp>
        <p:nvSpPr>
          <p:cNvPr id="24580" name="Rectangle 3">
            <a:extLst>
              <a:ext uri="{FF2B5EF4-FFF2-40B4-BE49-F238E27FC236}">
                <a16:creationId xmlns:a16="http://schemas.microsoft.com/office/drawing/2014/main" id="{FA8A8631-4376-B66D-B354-0C01089E3E66}"/>
              </a:ext>
            </a:extLst>
          </p:cNvPr>
          <p:cNvSpPr>
            <a:spLocks noGrp="1" noChangeArrowheads="1"/>
          </p:cNvSpPr>
          <p:nvPr>
            <p:ph type="body" idx="1"/>
          </p:nvPr>
        </p:nvSpPr>
        <p:spPr bwMode="auto">
          <a:xfrm>
            <a:off x="304800" y="1600200"/>
            <a:ext cx="838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859" tIns="45418" rIns="90859" bIns="45418" numCol="1" anchor="t" anchorCtr="0" compatLnSpc="1">
            <a:prstTxWarp prst="textNoShape">
              <a:avLst/>
            </a:prstTxWarp>
          </a:bodyPr>
          <a:lstStyle/>
          <a:p>
            <a:pPr lvl="0"/>
            <a:r>
              <a:rPr lang="en-GB" altLang="it-IT"/>
              <a:t>Click to edit Master text styles</a:t>
            </a:r>
          </a:p>
          <a:p>
            <a:pPr lvl="1"/>
            <a:r>
              <a:rPr lang="en-GB" altLang="it-IT"/>
              <a:t>Second level</a:t>
            </a:r>
          </a:p>
          <a:p>
            <a:pPr lvl="2"/>
            <a:r>
              <a:rPr lang="en-GB" altLang="it-IT"/>
              <a:t>Third level</a:t>
            </a:r>
          </a:p>
          <a:p>
            <a:pPr lvl="3"/>
            <a:r>
              <a:rPr lang="en-GB" altLang="it-IT"/>
              <a:t>Fourth level</a:t>
            </a:r>
          </a:p>
          <a:p>
            <a:pPr lvl="4"/>
            <a:r>
              <a:rPr lang="en-GB" altLang="it-IT"/>
              <a:t>Fifth level</a:t>
            </a:r>
          </a:p>
        </p:txBody>
      </p:sp>
    </p:spTree>
  </p:cSld>
  <p:clrMap bg1="dk2" tx1="lt1" bg2="dk1" tx2="lt2" accent1="accent1" accent2="accent2" accent3="accent3" accent4="accent4" accent5="accent5" accent6="accent6" hlink="hlink" folHlink="folHlink"/>
  <p:sldLayoutIdLst>
    <p:sldLayoutId id="2147542895" r:id="rId1"/>
    <p:sldLayoutId id="2147542588" r:id="rId2"/>
    <p:sldLayoutId id="2147542589" r:id="rId3"/>
    <p:sldLayoutId id="2147542590" r:id="rId4"/>
    <p:sldLayoutId id="2147542591" r:id="rId5"/>
    <p:sldLayoutId id="2147542592" r:id="rId6"/>
    <p:sldLayoutId id="2147542593" r:id="rId7"/>
    <p:sldLayoutId id="2147542594" r:id="rId8"/>
    <p:sldLayoutId id="2147542595" r:id="rId9"/>
    <p:sldLayoutId id="2147542596" r:id="rId10"/>
    <p:sldLayoutId id="2147542597" r:id="rId11"/>
    <p:sldLayoutId id="2147542598" r:id="rId12"/>
    <p:sldLayoutId id="2147542896" r:id="rId13"/>
    <p:sldLayoutId id="2147542897" r:id="rId14"/>
  </p:sldLayoutIdLst>
  <p:transition>
    <p:wipe dir="r"/>
  </p:transition>
  <p:hf hdr="0" ftr="0" dt="0"/>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charset="0"/>
        </a:defRPr>
      </a:lvl2pPr>
      <a:lvl3pPr algn="l" rtl="0" eaLnBrk="0" fontAlgn="base" hangingPunct="0">
        <a:spcBef>
          <a:spcPct val="0"/>
        </a:spcBef>
        <a:spcAft>
          <a:spcPct val="0"/>
        </a:spcAft>
        <a:defRPr sz="3200" b="1">
          <a:solidFill>
            <a:schemeClr val="tx1"/>
          </a:solidFill>
          <a:latin typeface="Arial" charset="0"/>
        </a:defRPr>
      </a:lvl3pPr>
      <a:lvl4pPr algn="l" rtl="0" eaLnBrk="0" fontAlgn="base" hangingPunct="0">
        <a:spcBef>
          <a:spcPct val="0"/>
        </a:spcBef>
        <a:spcAft>
          <a:spcPct val="0"/>
        </a:spcAft>
        <a:defRPr sz="3200" b="1">
          <a:solidFill>
            <a:schemeClr val="tx1"/>
          </a:solidFill>
          <a:latin typeface="Arial" charset="0"/>
        </a:defRPr>
      </a:lvl4pPr>
      <a:lvl5pPr algn="l" rtl="0" eaLnBrk="0" fontAlgn="base" hangingPunct="0">
        <a:spcBef>
          <a:spcPct val="0"/>
        </a:spcBef>
        <a:spcAft>
          <a:spcPct val="0"/>
        </a:spcAft>
        <a:defRPr sz="3200" b="1">
          <a:solidFill>
            <a:schemeClr val="tx1"/>
          </a:solidFill>
          <a:latin typeface="Arial" charset="0"/>
        </a:defRPr>
      </a:lvl5pPr>
      <a:lvl6pPr marL="454292" algn="l" rtl="0" eaLnBrk="0" fontAlgn="base" hangingPunct="0">
        <a:spcBef>
          <a:spcPct val="0"/>
        </a:spcBef>
        <a:spcAft>
          <a:spcPct val="0"/>
        </a:spcAft>
        <a:defRPr sz="3200" b="1">
          <a:solidFill>
            <a:schemeClr val="tx1"/>
          </a:solidFill>
          <a:latin typeface="Arial" charset="0"/>
        </a:defRPr>
      </a:lvl6pPr>
      <a:lvl7pPr marL="908524" algn="l" rtl="0" eaLnBrk="0" fontAlgn="base" hangingPunct="0">
        <a:spcBef>
          <a:spcPct val="0"/>
        </a:spcBef>
        <a:spcAft>
          <a:spcPct val="0"/>
        </a:spcAft>
        <a:defRPr sz="3200" b="1">
          <a:solidFill>
            <a:schemeClr val="tx1"/>
          </a:solidFill>
          <a:latin typeface="Arial" charset="0"/>
        </a:defRPr>
      </a:lvl7pPr>
      <a:lvl8pPr marL="1362802" algn="l" rtl="0" eaLnBrk="0" fontAlgn="base" hangingPunct="0">
        <a:spcBef>
          <a:spcPct val="0"/>
        </a:spcBef>
        <a:spcAft>
          <a:spcPct val="0"/>
        </a:spcAft>
        <a:defRPr sz="3200" b="1">
          <a:solidFill>
            <a:schemeClr val="tx1"/>
          </a:solidFill>
          <a:latin typeface="Arial" charset="0"/>
        </a:defRPr>
      </a:lvl8pPr>
      <a:lvl9pPr marL="1817070" algn="l" rtl="0" eaLnBrk="0" fontAlgn="base" hangingPunct="0">
        <a:spcBef>
          <a:spcPct val="0"/>
        </a:spcBef>
        <a:spcAft>
          <a:spcPct val="0"/>
        </a:spcAft>
        <a:defRPr sz="3200" b="1">
          <a:solidFill>
            <a:schemeClr val="tx1"/>
          </a:solidFill>
          <a:latin typeface="Arial" charset="0"/>
        </a:defRPr>
      </a:lvl9pPr>
    </p:titleStyle>
    <p:bodyStyle>
      <a:lvl1pPr marL="339725" indent="-339725"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ea typeface="+mn-ea"/>
          <a:cs typeface="+mn-cs"/>
        </a:defRPr>
      </a:lvl1pPr>
      <a:lvl2pPr marL="738188" indent="-282575" algn="l" rtl="0" eaLnBrk="0" fontAlgn="base" hangingPunct="0">
        <a:spcBef>
          <a:spcPct val="20000"/>
        </a:spcBef>
        <a:spcAft>
          <a:spcPct val="0"/>
        </a:spcAft>
        <a:buClr>
          <a:srgbClr val="FFAC12"/>
        </a:buClr>
        <a:buFont typeface="Symbol" panose="05050102010706020507" pitchFamily="18" charset="2"/>
        <a:buChar char="·"/>
        <a:defRPr sz="2000" b="1">
          <a:solidFill>
            <a:schemeClr val="tx2"/>
          </a:solidFill>
          <a:latin typeface="+mn-lt"/>
        </a:defRPr>
      </a:lvl2pPr>
      <a:lvl3pPr marL="1135063" indent="-227013"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defRPr>
      </a:lvl3pPr>
      <a:lvl4pPr marL="1589088" indent="-227013" algn="l" rtl="0" eaLnBrk="0" fontAlgn="base" hangingPunct="0">
        <a:spcBef>
          <a:spcPct val="20000"/>
        </a:spcBef>
        <a:spcAft>
          <a:spcPct val="0"/>
        </a:spcAft>
        <a:buClr>
          <a:srgbClr val="FFAC12"/>
        </a:buClr>
        <a:buFont typeface="Symbol" panose="05050102010706020507" pitchFamily="18" charset="2"/>
        <a:buChar char="·"/>
        <a:defRPr sz="1600" b="1">
          <a:solidFill>
            <a:schemeClr val="tx2"/>
          </a:solidFill>
          <a:latin typeface="+mn-lt"/>
        </a:defRPr>
      </a:lvl4pPr>
      <a:lvl5pPr marL="2043113" indent="-227013" algn="l" rtl="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mn-lt"/>
        </a:defRPr>
      </a:lvl5pPr>
      <a:lvl6pPr marL="2498473" indent="-227106"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6pPr>
      <a:lvl7pPr marL="2952751" indent="-227106"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7pPr>
      <a:lvl8pPr marL="3407015" indent="-227106"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8pPr>
      <a:lvl9pPr marL="3861282" indent="-227106"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9pPr>
    </p:bodyStyle>
    <p:otherStyle>
      <a:defPPr>
        <a:defRPr lang="it-IT"/>
      </a:defPPr>
      <a:lvl1pPr marL="0" algn="l" defTabSz="908524" rtl="0" eaLnBrk="1" latinLnBrk="0" hangingPunct="1">
        <a:defRPr sz="1800" kern="1200">
          <a:solidFill>
            <a:schemeClr val="tx1"/>
          </a:solidFill>
          <a:latin typeface="+mn-lt"/>
          <a:ea typeface="+mn-ea"/>
          <a:cs typeface="+mn-cs"/>
        </a:defRPr>
      </a:lvl1pPr>
      <a:lvl2pPr marL="454292" algn="l" defTabSz="908524" rtl="0" eaLnBrk="1" latinLnBrk="0" hangingPunct="1">
        <a:defRPr sz="1800" kern="1200">
          <a:solidFill>
            <a:schemeClr val="tx1"/>
          </a:solidFill>
          <a:latin typeface="+mn-lt"/>
          <a:ea typeface="+mn-ea"/>
          <a:cs typeface="+mn-cs"/>
        </a:defRPr>
      </a:lvl2pPr>
      <a:lvl3pPr marL="908524" algn="l" defTabSz="908524" rtl="0" eaLnBrk="1" latinLnBrk="0" hangingPunct="1">
        <a:defRPr sz="1800" kern="1200">
          <a:solidFill>
            <a:schemeClr val="tx1"/>
          </a:solidFill>
          <a:latin typeface="+mn-lt"/>
          <a:ea typeface="+mn-ea"/>
          <a:cs typeface="+mn-cs"/>
        </a:defRPr>
      </a:lvl3pPr>
      <a:lvl4pPr marL="1362802" algn="l" defTabSz="908524" rtl="0" eaLnBrk="1" latinLnBrk="0" hangingPunct="1">
        <a:defRPr sz="1800" kern="1200">
          <a:solidFill>
            <a:schemeClr val="tx1"/>
          </a:solidFill>
          <a:latin typeface="+mn-lt"/>
          <a:ea typeface="+mn-ea"/>
          <a:cs typeface="+mn-cs"/>
        </a:defRPr>
      </a:lvl4pPr>
      <a:lvl5pPr marL="1817070" algn="l" defTabSz="908524" rtl="0" eaLnBrk="1" latinLnBrk="0" hangingPunct="1">
        <a:defRPr sz="1800" kern="1200">
          <a:solidFill>
            <a:schemeClr val="tx1"/>
          </a:solidFill>
          <a:latin typeface="+mn-lt"/>
          <a:ea typeface="+mn-ea"/>
          <a:cs typeface="+mn-cs"/>
        </a:defRPr>
      </a:lvl5pPr>
      <a:lvl6pPr marL="2271342" algn="l" defTabSz="908524" rtl="0" eaLnBrk="1" latinLnBrk="0" hangingPunct="1">
        <a:defRPr sz="1800" kern="1200">
          <a:solidFill>
            <a:schemeClr val="tx1"/>
          </a:solidFill>
          <a:latin typeface="+mn-lt"/>
          <a:ea typeface="+mn-ea"/>
          <a:cs typeface="+mn-cs"/>
        </a:defRPr>
      </a:lvl6pPr>
      <a:lvl7pPr marL="2725614" algn="l" defTabSz="908524" rtl="0" eaLnBrk="1" latinLnBrk="0" hangingPunct="1">
        <a:defRPr sz="1800" kern="1200">
          <a:solidFill>
            <a:schemeClr val="tx1"/>
          </a:solidFill>
          <a:latin typeface="+mn-lt"/>
          <a:ea typeface="+mn-ea"/>
          <a:cs typeface="+mn-cs"/>
        </a:defRPr>
      </a:lvl7pPr>
      <a:lvl8pPr marL="3179874" algn="l" defTabSz="908524" rtl="0" eaLnBrk="1" latinLnBrk="0" hangingPunct="1">
        <a:defRPr sz="1800" kern="1200">
          <a:solidFill>
            <a:schemeClr val="tx1"/>
          </a:solidFill>
          <a:latin typeface="+mn-lt"/>
          <a:ea typeface="+mn-ea"/>
          <a:cs typeface="+mn-cs"/>
        </a:defRPr>
      </a:lvl8pPr>
      <a:lvl9pPr marL="3634148" algn="l" defTabSz="908524"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00"/>
            </a:gs>
            <a:gs pos="100000">
              <a:srgbClr val="001E64"/>
            </a:gs>
          </a:gsLst>
          <a:lin ang="18900000" scaled="1"/>
        </a:gradFill>
        <a:effectLst/>
      </p:bgPr>
    </p:bg>
    <p:spTree>
      <p:nvGrpSpPr>
        <p:cNvPr id="1" name=""/>
        <p:cNvGrpSpPr/>
        <p:nvPr/>
      </p:nvGrpSpPr>
      <p:grpSpPr>
        <a:xfrm>
          <a:off x="0" y="0"/>
          <a:ext cx="0" cy="0"/>
          <a:chOff x="0" y="0"/>
          <a:chExt cx="0" cy="0"/>
        </a:xfrm>
      </p:grpSpPr>
      <p:pic>
        <p:nvPicPr>
          <p:cNvPr id="25602" name="Picture 5" descr="4600 0104 gradnologo">
            <a:extLst>
              <a:ext uri="{FF2B5EF4-FFF2-40B4-BE49-F238E27FC236}">
                <a16:creationId xmlns:a16="http://schemas.microsoft.com/office/drawing/2014/main" id="{13FBA9A8-0083-303B-B14E-43F735D8560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38858" b="38857"/>
          <a:stretch>
            <a:fillRect/>
          </a:stretch>
        </p:blipFill>
        <p:spPr bwMode="auto">
          <a:xfrm>
            <a:off x="0" y="1120775"/>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2">
            <a:extLst>
              <a:ext uri="{FF2B5EF4-FFF2-40B4-BE49-F238E27FC236}">
                <a16:creationId xmlns:a16="http://schemas.microsoft.com/office/drawing/2014/main" id="{2651C8ED-18AA-40A8-63DE-F30C3F2F1D2F}"/>
              </a:ext>
            </a:extLst>
          </p:cNvPr>
          <p:cNvSpPr>
            <a:spLocks noGrp="1" noChangeArrowheads="1"/>
          </p:cNvSpPr>
          <p:nvPr>
            <p:ph type="title"/>
          </p:nvPr>
        </p:nvSpPr>
        <p:spPr bwMode="auto">
          <a:xfrm>
            <a:off x="304800" y="152400"/>
            <a:ext cx="84439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it-IT"/>
              <a:t>Click to edit Master title style</a:t>
            </a:r>
          </a:p>
        </p:txBody>
      </p:sp>
      <p:sp>
        <p:nvSpPr>
          <p:cNvPr id="25604" name="Rectangle 3">
            <a:extLst>
              <a:ext uri="{FF2B5EF4-FFF2-40B4-BE49-F238E27FC236}">
                <a16:creationId xmlns:a16="http://schemas.microsoft.com/office/drawing/2014/main" id="{9B0FCBD6-6410-F84F-FA34-33E55DDDE368}"/>
              </a:ext>
            </a:extLst>
          </p:cNvPr>
          <p:cNvSpPr>
            <a:spLocks noGrp="1" noChangeArrowheads="1"/>
          </p:cNvSpPr>
          <p:nvPr>
            <p:ph type="body" idx="1"/>
          </p:nvPr>
        </p:nvSpPr>
        <p:spPr bwMode="auto">
          <a:xfrm>
            <a:off x="304800" y="1600200"/>
            <a:ext cx="838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it-IT"/>
              <a:t>Click to edit Master text styles</a:t>
            </a:r>
          </a:p>
          <a:p>
            <a:pPr lvl="1"/>
            <a:r>
              <a:rPr lang="en-GB" altLang="it-IT"/>
              <a:t>Second level</a:t>
            </a:r>
          </a:p>
          <a:p>
            <a:pPr lvl="2"/>
            <a:r>
              <a:rPr lang="en-GB" altLang="it-IT"/>
              <a:t>Third level</a:t>
            </a:r>
          </a:p>
          <a:p>
            <a:pPr lvl="3"/>
            <a:r>
              <a:rPr lang="en-GB" altLang="it-IT"/>
              <a:t>Fourth level</a:t>
            </a:r>
          </a:p>
          <a:p>
            <a:pPr lvl="4"/>
            <a:r>
              <a:rPr lang="en-GB" altLang="it-IT"/>
              <a:t>Fifth level</a:t>
            </a:r>
          </a:p>
        </p:txBody>
      </p:sp>
    </p:spTree>
  </p:cSld>
  <p:clrMap bg1="dk2" tx1="lt1" bg2="dk1" tx2="lt2" accent1="accent1" accent2="accent2" accent3="accent3" accent4="accent4" accent5="accent5" accent6="accent6" hlink="hlink" folHlink="folHlink"/>
  <p:sldLayoutIdLst>
    <p:sldLayoutId id="2147542898" r:id="rId1"/>
    <p:sldLayoutId id="2147542599" r:id="rId2"/>
    <p:sldLayoutId id="2147542600" r:id="rId3"/>
    <p:sldLayoutId id="2147542601" r:id="rId4"/>
    <p:sldLayoutId id="2147542602" r:id="rId5"/>
    <p:sldLayoutId id="2147542603" r:id="rId6"/>
    <p:sldLayoutId id="2147542604" r:id="rId7"/>
    <p:sldLayoutId id="2147542605" r:id="rId8"/>
    <p:sldLayoutId id="2147542606" r:id="rId9"/>
    <p:sldLayoutId id="2147542607" r:id="rId10"/>
    <p:sldLayoutId id="2147542608" r:id="rId11"/>
  </p:sldLayoutIdLst>
  <p:transition>
    <p:wipe dir="r"/>
  </p:transition>
  <p:hf hdr="0" ftr="0" dt="0"/>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charset="0"/>
        </a:defRPr>
      </a:lvl2pPr>
      <a:lvl3pPr algn="l" rtl="0" eaLnBrk="0" fontAlgn="base" hangingPunct="0">
        <a:spcBef>
          <a:spcPct val="0"/>
        </a:spcBef>
        <a:spcAft>
          <a:spcPct val="0"/>
        </a:spcAft>
        <a:defRPr sz="3200" b="1">
          <a:solidFill>
            <a:schemeClr val="tx1"/>
          </a:solidFill>
          <a:latin typeface="Arial" charset="0"/>
        </a:defRPr>
      </a:lvl3pPr>
      <a:lvl4pPr algn="l" rtl="0" eaLnBrk="0" fontAlgn="base" hangingPunct="0">
        <a:spcBef>
          <a:spcPct val="0"/>
        </a:spcBef>
        <a:spcAft>
          <a:spcPct val="0"/>
        </a:spcAft>
        <a:defRPr sz="3200" b="1">
          <a:solidFill>
            <a:schemeClr val="tx1"/>
          </a:solidFill>
          <a:latin typeface="Arial" charset="0"/>
        </a:defRPr>
      </a:lvl4pPr>
      <a:lvl5pPr algn="l" rtl="0" eaLnBrk="0" fontAlgn="base" hangingPunct="0">
        <a:spcBef>
          <a:spcPct val="0"/>
        </a:spcBef>
        <a:spcAft>
          <a:spcPct val="0"/>
        </a:spcAft>
        <a:defRPr sz="3200" b="1">
          <a:solidFill>
            <a:schemeClr val="tx1"/>
          </a:solidFill>
          <a:latin typeface="Arial" charset="0"/>
        </a:defRPr>
      </a:lvl5pPr>
      <a:lvl6pPr marL="457200" algn="l" rtl="0" eaLnBrk="0" fontAlgn="base" hangingPunct="0">
        <a:spcBef>
          <a:spcPct val="0"/>
        </a:spcBef>
        <a:spcAft>
          <a:spcPct val="0"/>
        </a:spcAft>
        <a:defRPr sz="3200" b="1">
          <a:solidFill>
            <a:schemeClr val="tx1"/>
          </a:solidFill>
          <a:latin typeface="Arial" charset="0"/>
        </a:defRPr>
      </a:lvl6pPr>
      <a:lvl7pPr marL="914400" algn="l" rtl="0" eaLnBrk="0" fontAlgn="base" hangingPunct="0">
        <a:spcBef>
          <a:spcPct val="0"/>
        </a:spcBef>
        <a:spcAft>
          <a:spcPct val="0"/>
        </a:spcAft>
        <a:defRPr sz="3200" b="1">
          <a:solidFill>
            <a:schemeClr val="tx1"/>
          </a:solidFill>
          <a:latin typeface="Arial" charset="0"/>
        </a:defRPr>
      </a:lvl7pPr>
      <a:lvl8pPr marL="1371600" algn="l" rtl="0" eaLnBrk="0" fontAlgn="base" hangingPunct="0">
        <a:spcBef>
          <a:spcPct val="0"/>
        </a:spcBef>
        <a:spcAft>
          <a:spcPct val="0"/>
        </a:spcAft>
        <a:defRPr sz="3200" b="1">
          <a:solidFill>
            <a:schemeClr val="tx1"/>
          </a:solidFill>
          <a:latin typeface="Arial" charset="0"/>
        </a:defRPr>
      </a:lvl8pPr>
      <a:lvl9pPr marL="1828800" algn="l" rtl="0" eaLnBrk="0" fontAlgn="base" hangingPunct="0">
        <a:spcBef>
          <a:spcPct val="0"/>
        </a:spcBef>
        <a:spcAft>
          <a:spcPct val="0"/>
        </a:spcAft>
        <a:defRPr sz="3200" b="1">
          <a:solidFill>
            <a:schemeClr val="tx1"/>
          </a:solidFill>
          <a:latin typeface="Arial" charset="0"/>
        </a:defRPr>
      </a:lvl9pPr>
    </p:titleStyle>
    <p:bodyStyle>
      <a:lvl1pPr marL="342900" indent="-3429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ea typeface="+mn-ea"/>
          <a:cs typeface="+mn-cs"/>
        </a:defRPr>
      </a:lvl1pPr>
      <a:lvl2pPr marL="742950" indent="-285750" algn="l" rtl="0" eaLnBrk="0" fontAlgn="base" hangingPunct="0">
        <a:spcBef>
          <a:spcPct val="20000"/>
        </a:spcBef>
        <a:spcAft>
          <a:spcPct val="0"/>
        </a:spcAft>
        <a:buClr>
          <a:srgbClr val="FFAC12"/>
        </a:buClr>
        <a:buFont typeface="Symbol" panose="05050102010706020507" pitchFamily="18" charset="2"/>
        <a:buChar char="·"/>
        <a:defRPr sz="2000" b="1">
          <a:solidFill>
            <a:schemeClr val="tx2"/>
          </a:solidFill>
          <a:latin typeface="+mn-lt"/>
        </a:defRPr>
      </a:lvl2pPr>
      <a:lvl3pPr marL="1143000" indent="-2286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defRPr>
      </a:lvl3pPr>
      <a:lvl4pPr marL="1600200" indent="-228600" algn="l" rtl="0" eaLnBrk="0" fontAlgn="base" hangingPunct="0">
        <a:spcBef>
          <a:spcPct val="20000"/>
        </a:spcBef>
        <a:spcAft>
          <a:spcPct val="0"/>
        </a:spcAft>
        <a:buClr>
          <a:srgbClr val="FFAC12"/>
        </a:buClr>
        <a:buFont typeface="Symbol" panose="05050102010706020507" pitchFamily="18" charset="2"/>
        <a:buChar char="·"/>
        <a:defRPr sz="1600" b="1">
          <a:solidFill>
            <a:schemeClr val="tx2"/>
          </a:solidFill>
          <a:latin typeface="+mn-lt"/>
        </a:defRPr>
      </a:lvl4pPr>
      <a:lvl5pPr marL="2057400" indent="-228600" algn="l" rtl="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mn-lt"/>
        </a:defRPr>
      </a:lvl5pPr>
      <a:lvl6pPr marL="25146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6pPr>
      <a:lvl7pPr marL="29718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7pPr>
      <a:lvl8pPr marL="34290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8pPr>
      <a:lvl9pPr marL="38862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0"/>
          <a:srcRect/>
          <a:stretch>
            <a:fillRect/>
          </a:stretch>
        </a:blipFill>
        <a:effectLst/>
      </p:bgPr>
    </p:bg>
    <p:spTree>
      <p:nvGrpSpPr>
        <p:cNvPr id="1" name=""/>
        <p:cNvGrpSpPr/>
        <p:nvPr/>
      </p:nvGrpSpPr>
      <p:grpSpPr>
        <a:xfrm>
          <a:off x="0" y="0"/>
          <a:ext cx="0" cy="0"/>
          <a:chOff x="0" y="0"/>
          <a:chExt cx="0" cy="0"/>
        </a:xfrm>
      </p:grpSpPr>
      <p:sp>
        <p:nvSpPr>
          <p:cNvPr id="26626" name="Title Placeholder 1">
            <a:extLst>
              <a:ext uri="{FF2B5EF4-FFF2-40B4-BE49-F238E27FC236}">
                <a16:creationId xmlns:a16="http://schemas.microsoft.com/office/drawing/2014/main" id="{8A4445C6-5A4A-DFC0-C538-0D89A84B518F}"/>
              </a:ext>
            </a:extLst>
          </p:cNvPr>
          <p:cNvSpPr>
            <a:spLocks noGrp="1"/>
          </p:cNvSpPr>
          <p:nvPr>
            <p:ph type="title"/>
          </p:nvPr>
        </p:nvSpPr>
        <p:spPr bwMode="auto">
          <a:xfrm>
            <a:off x="374650" y="274638"/>
            <a:ext cx="8326438"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it-IT"/>
              <a:t>Click to edit Master title style</a:t>
            </a:r>
          </a:p>
        </p:txBody>
      </p:sp>
      <p:sp>
        <p:nvSpPr>
          <p:cNvPr id="26627" name="Text Placeholder 2">
            <a:extLst>
              <a:ext uri="{FF2B5EF4-FFF2-40B4-BE49-F238E27FC236}">
                <a16:creationId xmlns:a16="http://schemas.microsoft.com/office/drawing/2014/main" id="{CA92917C-6043-C686-994B-307D533646D5}"/>
              </a:ext>
            </a:extLst>
          </p:cNvPr>
          <p:cNvSpPr>
            <a:spLocks noGrp="1"/>
          </p:cNvSpPr>
          <p:nvPr>
            <p:ph type="body" idx="1"/>
          </p:nvPr>
        </p:nvSpPr>
        <p:spPr bwMode="auto">
          <a:xfrm>
            <a:off x="382588" y="1600200"/>
            <a:ext cx="83185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cxnSp>
        <p:nvCxnSpPr>
          <p:cNvPr id="12" name="Straight Connector 11">
            <a:extLst>
              <a:ext uri="{FF2B5EF4-FFF2-40B4-BE49-F238E27FC236}">
                <a16:creationId xmlns:a16="http://schemas.microsoft.com/office/drawing/2014/main" id="{4E259150-BB49-E3D0-4F4A-04B32DCDE5E5}"/>
              </a:ext>
            </a:extLst>
          </p:cNvPr>
          <p:cNvCxnSpPr/>
          <p:nvPr/>
        </p:nvCxnSpPr>
        <p:spPr>
          <a:xfrm>
            <a:off x="479425" y="1011238"/>
            <a:ext cx="8221663" cy="0"/>
          </a:xfrm>
          <a:prstGeom prst="line">
            <a:avLst/>
          </a:prstGeom>
          <a:ln w="6350">
            <a:solidFill>
              <a:srgbClr val="843694"/>
            </a:solidFill>
          </a:ln>
        </p:spPr>
        <p:style>
          <a:lnRef idx="1">
            <a:schemeClr val="accent1"/>
          </a:lnRef>
          <a:fillRef idx="0">
            <a:schemeClr val="accent1"/>
          </a:fillRef>
          <a:effectRef idx="0">
            <a:schemeClr val="accent1"/>
          </a:effectRef>
          <a:fontRef idx="minor">
            <a:schemeClr val="tx1"/>
          </a:fontRef>
        </p:style>
      </p:cxnSp>
      <p:sp>
        <p:nvSpPr>
          <p:cNvPr id="2054" name="TextBox 7">
            <a:extLst>
              <a:ext uri="{FF2B5EF4-FFF2-40B4-BE49-F238E27FC236}">
                <a16:creationId xmlns:a16="http://schemas.microsoft.com/office/drawing/2014/main" id="{017E0919-3635-BA80-D8CE-34027BD4F258}"/>
              </a:ext>
            </a:extLst>
          </p:cNvPr>
          <p:cNvSpPr txBox="1">
            <a:spLocks noChangeArrowheads="1"/>
          </p:cNvSpPr>
          <p:nvPr userDrawn="1"/>
        </p:nvSpPr>
        <p:spPr bwMode="auto">
          <a:xfrm>
            <a:off x="396875" y="6642100"/>
            <a:ext cx="4922838" cy="215900"/>
          </a:xfrm>
          <a:prstGeom prst="rect">
            <a:avLst/>
          </a:prstGeom>
          <a:noFill/>
          <a:ln>
            <a:noFill/>
          </a:ln>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eaLnBrk="1" hangingPunct="1">
              <a:defRPr/>
            </a:pPr>
            <a:r>
              <a:rPr lang="en-US" altLang="it-IT" sz="800">
                <a:solidFill>
                  <a:srgbClr val="7F7F7F"/>
                </a:solidFill>
              </a:rPr>
              <a:t>GILEAD CONFIDENTIAL AND PROPRIETARY. FOR INTERNAL USE ONLY. NOT FOR DISTRIBUTION OR PROMOTION.</a:t>
            </a:r>
            <a:endParaRPr lang="en-GB" altLang="it-IT" sz="800">
              <a:solidFill>
                <a:srgbClr val="7F7F7F"/>
              </a:solidFill>
            </a:endParaRPr>
          </a:p>
        </p:txBody>
      </p:sp>
      <p:pic>
        <p:nvPicPr>
          <p:cNvPr id="26630" name="Immagine 2">
            <a:extLst>
              <a:ext uri="{FF2B5EF4-FFF2-40B4-BE49-F238E27FC236}">
                <a16:creationId xmlns:a16="http://schemas.microsoft.com/office/drawing/2014/main" id="{8F1C2E18-3F58-18D5-141A-6484FA28D05B}"/>
              </a:ext>
            </a:extLst>
          </p:cNvPr>
          <p:cNvPicPr>
            <a:picLocks noChangeAspect="1"/>
          </p:cNvPicPr>
          <p:nvPr userDrawn="1"/>
        </p:nvPicPr>
        <p:blipFill>
          <a:blip r:embed="rId21">
            <a:extLst>
              <a:ext uri="{28A0092B-C50C-407E-A947-70E740481C1C}">
                <a14:useLocalDpi xmlns:a14="http://schemas.microsoft.com/office/drawing/2010/main" val="0"/>
              </a:ext>
            </a:extLst>
          </a:blip>
          <a:srcRect/>
          <a:stretch>
            <a:fillRect/>
          </a:stretch>
        </p:blipFill>
        <p:spPr bwMode="auto">
          <a:xfrm>
            <a:off x="6665913" y="6270625"/>
            <a:ext cx="2093912"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42899" r:id="rId1"/>
    <p:sldLayoutId id="2147542609" r:id="rId2"/>
    <p:sldLayoutId id="2147542900" r:id="rId3"/>
    <p:sldLayoutId id="2147542610" r:id="rId4"/>
    <p:sldLayoutId id="2147542901" r:id="rId5"/>
    <p:sldLayoutId id="2147542902" r:id="rId6"/>
    <p:sldLayoutId id="2147542903" r:id="rId7"/>
    <p:sldLayoutId id="2147542904" r:id="rId8"/>
    <p:sldLayoutId id="2147542905" r:id="rId9"/>
    <p:sldLayoutId id="2147542906" r:id="rId10"/>
    <p:sldLayoutId id="2147542907" r:id="rId11"/>
    <p:sldLayoutId id="2147542908" r:id="rId12"/>
    <p:sldLayoutId id="2147542909" r:id="rId13"/>
    <p:sldLayoutId id="2147542910" r:id="rId14"/>
    <p:sldLayoutId id="2147542911" r:id="rId15"/>
    <p:sldLayoutId id="2147542611" r:id="rId16"/>
    <p:sldLayoutId id="2147542912" r:id="rId17"/>
    <p:sldLayoutId id="2147542913" r:id="rId18"/>
  </p:sldLayoutIdLst>
  <p:hf hdr="0" ftr="0" dt="0"/>
  <p:txStyles>
    <p:titleStyle>
      <a:lvl1pPr algn="l" rtl="0" eaLnBrk="0" fontAlgn="base" hangingPunct="0">
        <a:spcBef>
          <a:spcPct val="0"/>
        </a:spcBef>
        <a:spcAft>
          <a:spcPct val="0"/>
        </a:spcAft>
        <a:defRPr sz="2800" b="1" kern="1200">
          <a:solidFill>
            <a:srgbClr val="7A3883"/>
          </a:solidFill>
          <a:latin typeface="Arial" pitchFamily="34" charset="0"/>
          <a:ea typeface="+mj-ea"/>
          <a:cs typeface="Arial" pitchFamily="34" charset="0"/>
        </a:defRPr>
      </a:lvl1pPr>
      <a:lvl2pPr algn="l" rtl="0" eaLnBrk="0" fontAlgn="base" hangingPunct="0">
        <a:spcBef>
          <a:spcPct val="0"/>
        </a:spcBef>
        <a:spcAft>
          <a:spcPct val="0"/>
        </a:spcAft>
        <a:defRPr sz="2800" b="1">
          <a:solidFill>
            <a:srgbClr val="7A3883"/>
          </a:solidFill>
          <a:latin typeface="Arial" pitchFamily="34" charset="0"/>
          <a:cs typeface="Arial" pitchFamily="34" charset="0"/>
        </a:defRPr>
      </a:lvl2pPr>
      <a:lvl3pPr algn="l" rtl="0" eaLnBrk="0" fontAlgn="base" hangingPunct="0">
        <a:spcBef>
          <a:spcPct val="0"/>
        </a:spcBef>
        <a:spcAft>
          <a:spcPct val="0"/>
        </a:spcAft>
        <a:defRPr sz="2800" b="1">
          <a:solidFill>
            <a:srgbClr val="7A3883"/>
          </a:solidFill>
          <a:latin typeface="Arial" pitchFamily="34" charset="0"/>
          <a:cs typeface="Arial" pitchFamily="34" charset="0"/>
        </a:defRPr>
      </a:lvl3pPr>
      <a:lvl4pPr algn="l" rtl="0" eaLnBrk="0" fontAlgn="base" hangingPunct="0">
        <a:spcBef>
          <a:spcPct val="0"/>
        </a:spcBef>
        <a:spcAft>
          <a:spcPct val="0"/>
        </a:spcAft>
        <a:defRPr sz="2800" b="1">
          <a:solidFill>
            <a:srgbClr val="7A3883"/>
          </a:solidFill>
          <a:latin typeface="Arial" pitchFamily="34" charset="0"/>
          <a:cs typeface="Arial" pitchFamily="34" charset="0"/>
        </a:defRPr>
      </a:lvl4pPr>
      <a:lvl5pPr algn="l" rtl="0" eaLnBrk="0" fontAlgn="base" hangingPunct="0">
        <a:spcBef>
          <a:spcPct val="0"/>
        </a:spcBef>
        <a:spcAft>
          <a:spcPct val="0"/>
        </a:spcAft>
        <a:defRPr sz="2800" b="1">
          <a:solidFill>
            <a:srgbClr val="7A3883"/>
          </a:solidFill>
          <a:latin typeface="Arial" pitchFamily="34" charset="0"/>
          <a:cs typeface="Arial" pitchFamily="34" charset="0"/>
        </a:defRPr>
      </a:lvl5pPr>
      <a:lvl6pPr marL="457200" algn="l" rtl="0" fontAlgn="base">
        <a:spcBef>
          <a:spcPct val="0"/>
        </a:spcBef>
        <a:spcAft>
          <a:spcPct val="0"/>
        </a:spcAft>
        <a:defRPr sz="2800" b="1">
          <a:solidFill>
            <a:srgbClr val="7A3883"/>
          </a:solidFill>
          <a:latin typeface="Arial" pitchFamily="34" charset="0"/>
          <a:cs typeface="Arial" pitchFamily="34" charset="0"/>
        </a:defRPr>
      </a:lvl6pPr>
      <a:lvl7pPr marL="914400" algn="l" rtl="0" fontAlgn="base">
        <a:spcBef>
          <a:spcPct val="0"/>
        </a:spcBef>
        <a:spcAft>
          <a:spcPct val="0"/>
        </a:spcAft>
        <a:defRPr sz="2800" b="1">
          <a:solidFill>
            <a:srgbClr val="7A3883"/>
          </a:solidFill>
          <a:latin typeface="Arial" pitchFamily="34" charset="0"/>
          <a:cs typeface="Arial" pitchFamily="34" charset="0"/>
        </a:defRPr>
      </a:lvl7pPr>
      <a:lvl8pPr marL="1371600" algn="l" rtl="0" fontAlgn="base">
        <a:spcBef>
          <a:spcPct val="0"/>
        </a:spcBef>
        <a:spcAft>
          <a:spcPct val="0"/>
        </a:spcAft>
        <a:defRPr sz="2800" b="1">
          <a:solidFill>
            <a:srgbClr val="7A3883"/>
          </a:solidFill>
          <a:latin typeface="Arial" pitchFamily="34" charset="0"/>
          <a:cs typeface="Arial" pitchFamily="34" charset="0"/>
        </a:defRPr>
      </a:lvl8pPr>
      <a:lvl9pPr marL="1828800" algn="l" rtl="0" fontAlgn="base">
        <a:spcBef>
          <a:spcPct val="0"/>
        </a:spcBef>
        <a:spcAft>
          <a:spcPct val="0"/>
        </a:spcAft>
        <a:defRPr sz="2800" b="1">
          <a:solidFill>
            <a:srgbClr val="7A3883"/>
          </a:solidFill>
          <a:latin typeface="Arial" pitchFamily="34" charset="0"/>
          <a:cs typeface="Arial" pitchFamily="34" charset="0"/>
        </a:defRPr>
      </a:lvl9pPr>
    </p:titleStyle>
    <p:bodyStyle>
      <a:lvl1pPr marL="169863" indent="-169863" algn="l" rtl="0" eaLnBrk="0" fontAlgn="base" hangingPunct="0">
        <a:spcBef>
          <a:spcPct val="20000"/>
        </a:spcBef>
        <a:spcAft>
          <a:spcPct val="0"/>
        </a:spcAft>
        <a:buClr>
          <a:srgbClr val="7A3883"/>
        </a:buClr>
        <a:buFont typeface="Arial" panose="020B0604020202020204" pitchFamily="34" charset="0"/>
        <a:buChar char="•"/>
        <a:defRPr sz="1600" kern="1200">
          <a:solidFill>
            <a:schemeClr val="tx1"/>
          </a:solidFill>
          <a:latin typeface="Arial" pitchFamily="34" charset="0"/>
          <a:ea typeface="+mn-ea"/>
          <a:cs typeface="Arial" pitchFamily="34" charset="0"/>
        </a:defRPr>
      </a:lvl1pPr>
      <a:lvl2pPr marL="630238" indent="-173038" algn="l" rtl="0" eaLnBrk="0" fontAlgn="base" hangingPunct="0">
        <a:spcBef>
          <a:spcPct val="20000"/>
        </a:spcBef>
        <a:spcAft>
          <a:spcPct val="0"/>
        </a:spcAft>
        <a:buClr>
          <a:srgbClr val="7A3883"/>
        </a:buClr>
        <a:buFont typeface="Arial" panose="020B0604020202020204" pitchFamily="34" charset="0"/>
        <a:buChar char="–"/>
        <a:defRPr sz="1400" kern="1200">
          <a:solidFill>
            <a:schemeClr val="tx1"/>
          </a:solidFill>
          <a:latin typeface="Arial" pitchFamily="34" charset="0"/>
          <a:ea typeface="+mn-ea"/>
          <a:cs typeface="Arial" pitchFamily="34" charset="0"/>
        </a:defRPr>
      </a:lvl2pPr>
      <a:lvl3pPr marL="1087438" indent="-173038" algn="l" rtl="0" eaLnBrk="0" fontAlgn="base" hangingPunct="0">
        <a:spcBef>
          <a:spcPct val="20000"/>
        </a:spcBef>
        <a:spcAft>
          <a:spcPct val="0"/>
        </a:spcAft>
        <a:buClr>
          <a:srgbClr val="7A3883"/>
        </a:buClr>
        <a:buFont typeface="Arial" panose="020B0604020202020204" pitchFamily="34" charset="0"/>
        <a:buChar char="•"/>
        <a:defRPr sz="1200" kern="1200">
          <a:solidFill>
            <a:schemeClr val="tx1"/>
          </a:solidFill>
          <a:latin typeface="Arial" pitchFamily="34" charset="0"/>
          <a:ea typeface="+mn-ea"/>
          <a:cs typeface="Arial" pitchFamily="34" charset="0"/>
        </a:defRPr>
      </a:lvl3pPr>
      <a:lvl4pPr marL="1544638" indent="-173038" algn="l" rtl="0" eaLnBrk="0" fontAlgn="base" hangingPunct="0">
        <a:spcBef>
          <a:spcPct val="20000"/>
        </a:spcBef>
        <a:spcAft>
          <a:spcPct val="0"/>
        </a:spcAft>
        <a:buClr>
          <a:srgbClr val="7A3883"/>
        </a:buClr>
        <a:buFont typeface="Arial" panose="020B0604020202020204" pitchFamily="34" charset="0"/>
        <a:buChar char="–"/>
        <a:defRPr sz="1000" kern="1200">
          <a:solidFill>
            <a:schemeClr val="tx1"/>
          </a:solidFill>
          <a:latin typeface="Arial" pitchFamily="34" charset="0"/>
          <a:ea typeface="+mn-ea"/>
          <a:cs typeface="Arial" pitchFamily="34" charset="0"/>
        </a:defRPr>
      </a:lvl4pPr>
      <a:lvl5pPr marL="2001838" indent="-173038" algn="l" rtl="0" eaLnBrk="0" fontAlgn="base" hangingPunct="0">
        <a:spcBef>
          <a:spcPct val="20000"/>
        </a:spcBef>
        <a:spcAft>
          <a:spcPct val="0"/>
        </a:spcAft>
        <a:buClr>
          <a:srgbClr val="7A3883"/>
        </a:buClr>
        <a:buFont typeface="Arial" panose="020B0604020202020204" pitchFamily="34" charset="0"/>
        <a:buChar char="»"/>
        <a:defRPr sz="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7650" name="Picture 8" descr="slide-bg.png">
            <a:extLst>
              <a:ext uri="{FF2B5EF4-FFF2-40B4-BE49-F238E27FC236}">
                <a16:creationId xmlns:a16="http://schemas.microsoft.com/office/drawing/2014/main" id="{49AAD9B1-246E-6A5D-6D14-FDE6C27DB119}"/>
              </a:ext>
            </a:extLst>
          </p:cNvPr>
          <p:cNvPicPr>
            <a:picLocks noChangeAspect="1"/>
          </p:cNvPicPr>
          <p:nvPr/>
        </p:nvPicPr>
        <p:blipFill>
          <a:blip r:embed="rId2">
            <a:extLst>
              <a:ext uri="{28A0092B-C50C-407E-A947-70E740481C1C}">
                <a14:useLocalDpi xmlns:a14="http://schemas.microsoft.com/office/drawing/2010/main" val="0"/>
              </a:ext>
            </a:extLst>
          </a:blip>
          <a:srcRect r="938"/>
          <a:stretch>
            <a:fillRect/>
          </a:stretch>
        </p:blipFill>
        <p:spPr bwMode="auto">
          <a:xfrm>
            <a:off x="533400" y="0"/>
            <a:ext cx="8610600" cy="6443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6AB59739-5BBE-D5A5-077C-B43701FA479A}"/>
              </a:ext>
            </a:extLst>
          </p:cNvPr>
          <p:cNvSpPr/>
          <p:nvPr/>
        </p:nvSpPr>
        <p:spPr bwMode="gray">
          <a:xfrm>
            <a:off x="6053138" y="0"/>
            <a:ext cx="3090862" cy="1260475"/>
          </a:xfrm>
          <a:prstGeom prst="rect">
            <a:avLst/>
          </a:prstGeom>
          <a:solidFill>
            <a:srgbClr val="FFFFFF">
              <a:alpha val="69804"/>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200" b="1" dirty="0">
              <a:solidFill>
                <a:prstClr val="white"/>
              </a:solidFill>
            </a:endParaRPr>
          </a:p>
        </p:txBody>
      </p:sp>
      <p:sp>
        <p:nvSpPr>
          <p:cNvPr id="27652" name="Title Placeholder 1">
            <a:extLst>
              <a:ext uri="{FF2B5EF4-FFF2-40B4-BE49-F238E27FC236}">
                <a16:creationId xmlns:a16="http://schemas.microsoft.com/office/drawing/2014/main" id="{E8041CA1-3998-916E-E663-7AB345211F18}"/>
              </a:ext>
            </a:extLst>
          </p:cNvPr>
          <p:cNvSpPr>
            <a:spLocks noGrp="1"/>
          </p:cNvSpPr>
          <p:nvPr>
            <p:ph type="title"/>
          </p:nvPr>
        </p:nvSpPr>
        <p:spPr bwMode="auto">
          <a:xfrm>
            <a:off x="533400" y="180975"/>
            <a:ext cx="8131175"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en-US" altLang="it-IT"/>
              <a:t>Click to edit Master title</a:t>
            </a:r>
          </a:p>
        </p:txBody>
      </p:sp>
      <p:sp>
        <p:nvSpPr>
          <p:cNvPr id="27653" name="Text Placeholder 2">
            <a:extLst>
              <a:ext uri="{FF2B5EF4-FFF2-40B4-BE49-F238E27FC236}">
                <a16:creationId xmlns:a16="http://schemas.microsoft.com/office/drawing/2014/main" id="{6D2DFB95-6E5F-2000-D4B2-4B2EF7B5FBC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pic>
        <p:nvPicPr>
          <p:cNvPr id="27654" name="Picture 6" descr="bms.png">
            <a:extLst>
              <a:ext uri="{FF2B5EF4-FFF2-40B4-BE49-F238E27FC236}">
                <a16:creationId xmlns:a16="http://schemas.microsoft.com/office/drawing/2014/main" id="{3D0EAE7F-37B9-9191-2EEB-F110BF6BC50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43800" y="6542088"/>
            <a:ext cx="1524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7" name="TextBox 9">
            <a:extLst>
              <a:ext uri="{FF2B5EF4-FFF2-40B4-BE49-F238E27FC236}">
                <a16:creationId xmlns:a16="http://schemas.microsoft.com/office/drawing/2014/main" id="{848A38BC-8BFB-287C-CBFC-EE3E1932DD79}"/>
              </a:ext>
            </a:extLst>
          </p:cNvPr>
          <p:cNvSpPr txBox="1">
            <a:spLocks noChangeArrowheads="1"/>
          </p:cNvSpPr>
          <p:nvPr/>
        </p:nvSpPr>
        <p:spPr bwMode="auto">
          <a:xfrm>
            <a:off x="0" y="6627813"/>
            <a:ext cx="325438" cy="230187"/>
          </a:xfrm>
          <a:prstGeom prst="rect">
            <a:avLst/>
          </a:prstGeom>
          <a:noFill/>
          <a:ln>
            <a:noFill/>
          </a:ln>
        </p:spPr>
        <p:txBody>
          <a:bodyPr wrap="none" lIns="0" tIns="0" rIns="0" bIns="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fld id="{1427EA6B-0A45-4592-979C-1DA9A570DA16}" type="slidenum">
              <a:rPr lang="en-US" altLang="it-IT" sz="800" b="1" smtClean="0">
                <a:solidFill>
                  <a:srgbClr val="000000"/>
                </a:solidFill>
              </a:rPr>
              <a:pPr algn="ctr" eaLnBrk="1" hangingPunct="1">
                <a:defRPr/>
              </a:pPr>
              <a:t>‹N›</a:t>
            </a:fld>
            <a:endParaRPr lang="en-US" altLang="it-IT" sz="800" b="1">
              <a:solidFill>
                <a:srgbClr val="000000"/>
              </a:solidFill>
            </a:endParaRPr>
          </a:p>
        </p:txBody>
      </p:sp>
      <p:sp>
        <p:nvSpPr>
          <p:cNvPr id="8" name="Rectangle 7">
            <a:extLst>
              <a:ext uri="{FF2B5EF4-FFF2-40B4-BE49-F238E27FC236}">
                <a16:creationId xmlns:a16="http://schemas.microsoft.com/office/drawing/2014/main" id="{622CEFA8-6D74-EB84-B482-9366E5B3B42E}"/>
              </a:ext>
            </a:extLst>
          </p:cNvPr>
          <p:cNvSpPr/>
          <p:nvPr/>
        </p:nvSpPr>
        <p:spPr bwMode="gray">
          <a:xfrm>
            <a:off x="6053138" y="1308100"/>
            <a:ext cx="3090862" cy="1201738"/>
          </a:xfrm>
          <a:prstGeom prst="rect">
            <a:avLst/>
          </a:prstGeom>
          <a:solidFill>
            <a:srgbClr val="FFFFFF">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200" b="1" dirty="0">
              <a:solidFill>
                <a:prstClr val="white"/>
              </a:solidFill>
            </a:endParaRPr>
          </a:p>
        </p:txBody>
      </p:sp>
      <p:sp>
        <p:nvSpPr>
          <p:cNvPr id="11" name="Rectangle 10">
            <a:extLst>
              <a:ext uri="{FF2B5EF4-FFF2-40B4-BE49-F238E27FC236}">
                <a16:creationId xmlns:a16="http://schemas.microsoft.com/office/drawing/2014/main" id="{51863840-74A0-7122-05CF-E27DA1E65D22}"/>
              </a:ext>
            </a:extLst>
          </p:cNvPr>
          <p:cNvSpPr/>
          <p:nvPr/>
        </p:nvSpPr>
        <p:spPr>
          <a:xfrm>
            <a:off x="8197850" y="1263650"/>
            <a:ext cx="933450" cy="26988"/>
          </a:xfrm>
          <a:prstGeom prst="rect">
            <a:avLst/>
          </a:prstGeom>
          <a:solidFill>
            <a:srgbClr val="FFFFFF">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2200" b="1" dirty="0">
              <a:solidFill>
                <a:prstClr val="white"/>
              </a:solidFill>
            </a:endParaRPr>
          </a:p>
        </p:txBody>
      </p:sp>
    </p:spTree>
  </p:cSld>
  <p:clrMap bg1="lt1" tx1="dk1" bg2="lt2" tx2="dk2" accent1="accent1" accent2="accent2" accent3="accent3" accent4="accent4" accent5="accent5" accent6="accent6" hlink="hlink" folHlink="folHlink"/>
  <p:hf sldNum="0" hdr="0" ftr="0" dt="0"/>
  <p:txStyles>
    <p:titleStyle>
      <a:lvl1pPr algn="l" defTabSz="457200" rtl="0" eaLnBrk="0" fontAlgn="base" hangingPunct="0">
        <a:spcBef>
          <a:spcPct val="0"/>
        </a:spcBef>
        <a:spcAft>
          <a:spcPct val="0"/>
        </a:spcAft>
        <a:defRPr sz="2800" kern="1200">
          <a:solidFill>
            <a:schemeClr val="tx1"/>
          </a:solidFill>
          <a:latin typeface="Arial" pitchFamily="34" charset="0"/>
          <a:ea typeface="+mj-ea"/>
          <a:cs typeface="Arial" pitchFamily="34" charset="0"/>
        </a:defRPr>
      </a:lvl1pPr>
      <a:lvl2pPr algn="l" defTabSz="457200" rtl="0" eaLnBrk="0" fontAlgn="base" hangingPunct="0">
        <a:spcBef>
          <a:spcPct val="0"/>
        </a:spcBef>
        <a:spcAft>
          <a:spcPct val="0"/>
        </a:spcAft>
        <a:defRPr sz="2800">
          <a:solidFill>
            <a:schemeClr val="tx1"/>
          </a:solidFill>
          <a:latin typeface="Arial" pitchFamily="34" charset="0"/>
          <a:cs typeface="Arial" pitchFamily="34" charset="0"/>
        </a:defRPr>
      </a:lvl2pPr>
      <a:lvl3pPr algn="l" defTabSz="457200" rtl="0" eaLnBrk="0" fontAlgn="base" hangingPunct="0">
        <a:spcBef>
          <a:spcPct val="0"/>
        </a:spcBef>
        <a:spcAft>
          <a:spcPct val="0"/>
        </a:spcAft>
        <a:defRPr sz="2800">
          <a:solidFill>
            <a:schemeClr val="tx1"/>
          </a:solidFill>
          <a:latin typeface="Arial" pitchFamily="34" charset="0"/>
          <a:cs typeface="Arial" pitchFamily="34" charset="0"/>
        </a:defRPr>
      </a:lvl3pPr>
      <a:lvl4pPr algn="l" defTabSz="457200" rtl="0" eaLnBrk="0" fontAlgn="base" hangingPunct="0">
        <a:spcBef>
          <a:spcPct val="0"/>
        </a:spcBef>
        <a:spcAft>
          <a:spcPct val="0"/>
        </a:spcAft>
        <a:defRPr sz="2800">
          <a:solidFill>
            <a:schemeClr val="tx1"/>
          </a:solidFill>
          <a:latin typeface="Arial" pitchFamily="34" charset="0"/>
          <a:cs typeface="Arial" pitchFamily="34" charset="0"/>
        </a:defRPr>
      </a:lvl4pPr>
      <a:lvl5pPr algn="l" defTabSz="457200" rtl="0" eaLnBrk="0" fontAlgn="base" hangingPunct="0">
        <a:spcBef>
          <a:spcPct val="0"/>
        </a:spcBef>
        <a:spcAft>
          <a:spcPct val="0"/>
        </a:spcAft>
        <a:defRPr sz="2800">
          <a:solidFill>
            <a:schemeClr val="tx1"/>
          </a:solidFill>
          <a:latin typeface="Arial" pitchFamily="34" charset="0"/>
          <a:cs typeface="Arial" pitchFamily="34" charset="0"/>
        </a:defRPr>
      </a:lvl5pPr>
      <a:lvl6pPr marL="457200" algn="l" defTabSz="457200" rtl="0" fontAlgn="base">
        <a:spcBef>
          <a:spcPct val="0"/>
        </a:spcBef>
        <a:spcAft>
          <a:spcPct val="0"/>
        </a:spcAft>
        <a:defRPr sz="2800">
          <a:solidFill>
            <a:schemeClr val="tx1"/>
          </a:solidFill>
          <a:latin typeface="Arial" pitchFamily="34" charset="0"/>
          <a:cs typeface="Arial" pitchFamily="34" charset="0"/>
        </a:defRPr>
      </a:lvl6pPr>
      <a:lvl7pPr marL="914400" algn="l" defTabSz="457200" rtl="0" fontAlgn="base">
        <a:spcBef>
          <a:spcPct val="0"/>
        </a:spcBef>
        <a:spcAft>
          <a:spcPct val="0"/>
        </a:spcAft>
        <a:defRPr sz="2800">
          <a:solidFill>
            <a:schemeClr val="tx1"/>
          </a:solidFill>
          <a:latin typeface="Arial" pitchFamily="34" charset="0"/>
          <a:cs typeface="Arial" pitchFamily="34" charset="0"/>
        </a:defRPr>
      </a:lvl7pPr>
      <a:lvl8pPr marL="1371600" algn="l" defTabSz="457200" rtl="0" fontAlgn="base">
        <a:spcBef>
          <a:spcPct val="0"/>
        </a:spcBef>
        <a:spcAft>
          <a:spcPct val="0"/>
        </a:spcAft>
        <a:defRPr sz="2800">
          <a:solidFill>
            <a:schemeClr val="tx1"/>
          </a:solidFill>
          <a:latin typeface="Arial" pitchFamily="34" charset="0"/>
          <a:cs typeface="Arial" pitchFamily="34" charset="0"/>
        </a:defRPr>
      </a:lvl8pPr>
      <a:lvl9pPr marL="1828800" algn="l" defTabSz="457200" rtl="0" fontAlgn="base">
        <a:spcBef>
          <a:spcPct val="0"/>
        </a:spcBef>
        <a:spcAft>
          <a:spcPct val="0"/>
        </a:spcAft>
        <a:defRPr sz="2800">
          <a:solidFill>
            <a:schemeClr val="tx1"/>
          </a:solidFill>
          <a:latin typeface="Arial" pitchFamily="34" charset="0"/>
          <a:cs typeface="Arial" pitchFamily="34" charset="0"/>
        </a:defRPr>
      </a:lvl9pPr>
    </p:titleStyle>
    <p:bodyStyle>
      <a:lvl1pPr marL="228600" indent="-228600" algn="l" defTabSz="457200" rtl="0" eaLnBrk="0" fontAlgn="base" hangingPunct="0">
        <a:spcBef>
          <a:spcPts val="1000"/>
        </a:spcBef>
        <a:spcAft>
          <a:spcPct val="0"/>
        </a:spcAft>
        <a:buFont typeface="Arial" panose="020B0604020202020204" pitchFamily="34" charset="0"/>
        <a:buChar char="•"/>
        <a:defRPr sz="2400" kern="1200">
          <a:solidFill>
            <a:srgbClr val="262626"/>
          </a:solidFill>
          <a:latin typeface="Arial" pitchFamily="34" charset="0"/>
          <a:ea typeface="+mn-ea"/>
          <a:cs typeface="Arial" pitchFamily="34" charset="0"/>
        </a:defRPr>
      </a:lvl1pPr>
      <a:lvl2pPr marL="569913" indent="-227013" algn="l" defTabSz="457200" rtl="0" eaLnBrk="0" fontAlgn="base" hangingPunct="0">
        <a:spcBef>
          <a:spcPts val="400"/>
        </a:spcBef>
        <a:spcAft>
          <a:spcPct val="0"/>
        </a:spcAft>
        <a:buFont typeface="Arial" panose="020B0604020202020204" pitchFamily="34" charset="0"/>
        <a:buChar char="–"/>
        <a:defRPr sz="2000" kern="1200">
          <a:solidFill>
            <a:srgbClr val="262626"/>
          </a:solidFill>
          <a:latin typeface="Arial" pitchFamily="34" charset="0"/>
          <a:ea typeface="+mn-ea"/>
          <a:cs typeface="Arial" pitchFamily="34" charset="0"/>
        </a:defRPr>
      </a:lvl2pPr>
      <a:lvl3pPr marL="914400" indent="-228600" algn="l" defTabSz="457200" rtl="0" eaLnBrk="0" fontAlgn="base" hangingPunct="0">
        <a:spcBef>
          <a:spcPts val="400"/>
        </a:spcBef>
        <a:spcAft>
          <a:spcPct val="0"/>
        </a:spcAft>
        <a:buFont typeface="Arial" panose="020B0604020202020204" pitchFamily="34" charset="0"/>
        <a:buChar char="•"/>
        <a:defRPr kern="1200">
          <a:solidFill>
            <a:srgbClr val="262626"/>
          </a:solidFill>
          <a:latin typeface="Arial" pitchFamily="34" charset="0"/>
          <a:ea typeface="+mn-ea"/>
          <a:cs typeface="Arial" pitchFamily="34" charset="0"/>
        </a:defRPr>
      </a:lvl3pPr>
      <a:lvl4pPr marL="1255713" indent="-228600" algn="l" defTabSz="457200" rtl="0" eaLnBrk="0" fontAlgn="base" hangingPunct="0">
        <a:spcBef>
          <a:spcPts val="400"/>
        </a:spcBef>
        <a:spcAft>
          <a:spcPct val="0"/>
        </a:spcAft>
        <a:buFont typeface="Arial" panose="020B0604020202020204" pitchFamily="34" charset="0"/>
        <a:buChar char="–"/>
        <a:defRPr sz="1600" kern="1200">
          <a:solidFill>
            <a:srgbClr val="262626"/>
          </a:solidFill>
          <a:latin typeface="Arial" pitchFamily="34" charset="0"/>
          <a:ea typeface="+mn-ea"/>
          <a:cs typeface="Arial" pitchFamily="34" charset="0"/>
        </a:defRPr>
      </a:lvl4pPr>
      <a:lvl5pPr marL="1485900" indent="-228600" algn="l" defTabSz="457200" rtl="0" eaLnBrk="0" fontAlgn="base" hangingPunct="0">
        <a:spcBef>
          <a:spcPts val="400"/>
        </a:spcBef>
        <a:spcAft>
          <a:spcPct val="0"/>
        </a:spcAft>
        <a:buFont typeface="Arial" panose="020B0604020202020204" pitchFamily="34" charset="0"/>
        <a:buChar char="»"/>
        <a:defRPr sz="1600" kern="1200">
          <a:solidFill>
            <a:srgbClr val="262626"/>
          </a:solidFill>
          <a:latin typeface="Arial" pitchFamily="34" charset="0"/>
          <a:ea typeface="+mn-ea"/>
          <a:cs typeface="Arial"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00"/>
            </a:gs>
            <a:gs pos="100000">
              <a:srgbClr val="001E64"/>
            </a:gs>
          </a:gsLst>
          <a:lin ang="18900000" scaled="1"/>
        </a:gradFill>
        <a:effectLst/>
      </p:bgPr>
    </p:bg>
    <p:spTree>
      <p:nvGrpSpPr>
        <p:cNvPr id="1" name=""/>
        <p:cNvGrpSpPr/>
        <p:nvPr/>
      </p:nvGrpSpPr>
      <p:grpSpPr>
        <a:xfrm>
          <a:off x="0" y="0"/>
          <a:ext cx="0" cy="0"/>
          <a:chOff x="0" y="0"/>
          <a:chExt cx="0" cy="0"/>
        </a:xfrm>
      </p:grpSpPr>
      <p:pic>
        <p:nvPicPr>
          <p:cNvPr id="28674" name="Picture 5" descr="4600 0104 gradnologo">
            <a:extLst>
              <a:ext uri="{FF2B5EF4-FFF2-40B4-BE49-F238E27FC236}">
                <a16:creationId xmlns:a16="http://schemas.microsoft.com/office/drawing/2014/main" id="{8AA21E86-7392-4804-3DBF-772E6A4CB7E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t="38858" b="38857"/>
          <a:stretch>
            <a:fillRect/>
          </a:stretch>
        </p:blipFill>
        <p:spPr bwMode="auto">
          <a:xfrm>
            <a:off x="0" y="1120775"/>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2">
            <a:extLst>
              <a:ext uri="{FF2B5EF4-FFF2-40B4-BE49-F238E27FC236}">
                <a16:creationId xmlns:a16="http://schemas.microsoft.com/office/drawing/2014/main" id="{D0DF0223-245A-08A0-2B59-3798686FC917}"/>
              </a:ext>
            </a:extLst>
          </p:cNvPr>
          <p:cNvSpPr>
            <a:spLocks noGrp="1" noChangeArrowheads="1"/>
          </p:cNvSpPr>
          <p:nvPr>
            <p:ph type="title"/>
          </p:nvPr>
        </p:nvSpPr>
        <p:spPr bwMode="auto">
          <a:xfrm>
            <a:off x="304800" y="152400"/>
            <a:ext cx="84439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it-IT"/>
              <a:t>Click to edit Master title style</a:t>
            </a:r>
          </a:p>
        </p:txBody>
      </p:sp>
      <p:sp>
        <p:nvSpPr>
          <p:cNvPr id="28676" name="Rectangle 3">
            <a:extLst>
              <a:ext uri="{FF2B5EF4-FFF2-40B4-BE49-F238E27FC236}">
                <a16:creationId xmlns:a16="http://schemas.microsoft.com/office/drawing/2014/main" id="{3F0F7E00-0B6B-E950-6510-D72EF1A636EC}"/>
              </a:ext>
            </a:extLst>
          </p:cNvPr>
          <p:cNvSpPr>
            <a:spLocks noGrp="1" noChangeArrowheads="1"/>
          </p:cNvSpPr>
          <p:nvPr>
            <p:ph type="body" idx="1"/>
          </p:nvPr>
        </p:nvSpPr>
        <p:spPr bwMode="auto">
          <a:xfrm>
            <a:off x="304800" y="1600200"/>
            <a:ext cx="838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it-IT"/>
              <a:t>Click to edit Master text styles</a:t>
            </a:r>
          </a:p>
          <a:p>
            <a:pPr lvl="1"/>
            <a:r>
              <a:rPr lang="en-GB" altLang="it-IT"/>
              <a:t>Second level</a:t>
            </a:r>
          </a:p>
          <a:p>
            <a:pPr lvl="2"/>
            <a:r>
              <a:rPr lang="en-GB" altLang="it-IT"/>
              <a:t>Third level</a:t>
            </a:r>
          </a:p>
          <a:p>
            <a:pPr lvl="3"/>
            <a:r>
              <a:rPr lang="en-GB" altLang="it-IT"/>
              <a:t>Fourth level</a:t>
            </a:r>
          </a:p>
          <a:p>
            <a:pPr lvl="4"/>
            <a:r>
              <a:rPr lang="en-GB" altLang="it-IT"/>
              <a:t>Fifth level</a:t>
            </a:r>
          </a:p>
        </p:txBody>
      </p:sp>
    </p:spTree>
  </p:cSld>
  <p:clrMap bg1="dk2" tx1="lt1" bg2="dk1" tx2="lt2" accent1="accent1" accent2="accent2" accent3="accent3" accent4="accent4" accent5="accent5" accent6="accent6" hlink="hlink" folHlink="folHlink"/>
  <p:sldLayoutIdLst>
    <p:sldLayoutId id="2147542914" r:id="rId1"/>
    <p:sldLayoutId id="2147542612" r:id="rId2"/>
    <p:sldLayoutId id="2147542613" r:id="rId3"/>
    <p:sldLayoutId id="2147542614" r:id="rId4"/>
    <p:sldLayoutId id="2147542615" r:id="rId5"/>
    <p:sldLayoutId id="2147542616" r:id="rId6"/>
    <p:sldLayoutId id="2147542617" r:id="rId7"/>
    <p:sldLayoutId id="2147542618" r:id="rId8"/>
    <p:sldLayoutId id="2147542619" r:id="rId9"/>
    <p:sldLayoutId id="2147542620" r:id="rId10"/>
    <p:sldLayoutId id="2147542621" r:id="rId11"/>
    <p:sldLayoutId id="2147542622" r:id="rId12"/>
    <p:sldLayoutId id="2147542915" r:id="rId13"/>
  </p:sldLayoutIdLst>
  <p:transition>
    <p:wipe dir="r"/>
  </p:transition>
  <p:hf hdr="0" ftr="0" dt="0"/>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charset="0"/>
        </a:defRPr>
      </a:lvl2pPr>
      <a:lvl3pPr algn="l" rtl="0" eaLnBrk="0" fontAlgn="base" hangingPunct="0">
        <a:spcBef>
          <a:spcPct val="0"/>
        </a:spcBef>
        <a:spcAft>
          <a:spcPct val="0"/>
        </a:spcAft>
        <a:defRPr sz="3200" b="1">
          <a:solidFill>
            <a:schemeClr val="tx1"/>
          </a:solidFill>
          <a:latin typeface="Arial" charset="0"/>
        </a:defRPr>
      </a:lvl3pPr>
      <a:lvl4pPr algn="l" rtl="0" eaLnBrk="0" fontAlgn="base" hangingPunct="0">
        <a:spcBef>
          <a:spcPct val="0"/>
        </a:spcBef>
        <a:spcAft>
          <a:spcPct val="0"/>
        </a:spcAft>
        <a:defRPr sz="3200" b="1">
          <a:solidFill>
            <a:schemeClr val="tx1"/>
          </a:solidFill>
          <a:latin typeface="Arial" charset="0"/>
        </a:defRPr>
      </a:lvl4pPr>
      <a:lvl5pPr algn="l" rtl="0" eaLnBrk="0" fontAlgn="base" hangingPunct="0">
        <a:spcBef>
          <a:spcPct val="0"/>
        </a:spcBef>
        <a:spcAft>
          <a:spcPct val="0"/>
        </a:spcAft>
        <a:defRPr sz="3200" b="1">
          <a:solidFill>
            <a:schemeClr val="tx1"/>
          </a:solidFill>
          <a:latin typeface="Arial" charset="0"/>
        </a:defRPr>
      </a:lvl5pPr>
      <a:lvl6pPr marL="457200" algn="l" rtl="0" eaLnBrk="0" fontAlgn="base" hangingPunct="0">
        <a:spcBef>
          <a:spcPct val="0"/>
        </a:spcBef>
        <a:spcAft>
          <a:spcPct val="0"/>
        </a:spcAft>
        <a:defRPr sz="3200" b="1">
          <a:solidFill>
            <a:schemeClr val="tx1"/>
          </a:solidFill>
          <a:latin typeface="Arial" charset="0"/>
        </a:defRPr>
      </a:lvl6pPr>
      <a:lvl7pPr marL="914400" algn="l" rtl="0" eaLnBrk="0" fontAlgn="base" hangingPunct="0">
        <a:spcBef>
          <a:spcPct val="0"/>
        </a:spcBef>
        <a:spcAft>
          <a:spcPct val="0"/>
        </a:spcAft>
        <a:defRPr sz="3200" b="1">
          <a:solidFill>
            <a:schemeClr val="tx1"/>
          </a:solidFill>
          <a:latin typeface="Arial" charset="0"/>
        </a:defRPr>
      </a:lvl7pPr>
      <a:lvl8pPr marL="1371600" algn="l" rtl="0" eaLnBrk="0" fontAlgn="base" hangingPunct="0">
        <a:spcBef>
          <a:spcPct val="0"/>
        </a:spcBef>
        <a:spcAft>
          <a:spcPct val="0"/>
        </a:spcAft>
        <a:defRPr sz="3200" b="1">
          <a:solidFill>
            <a:schemeClr val="tx1"/>
          </a:solidFill>
          <a:latin typeface="Arial" charset="0"/>
        </a:defRPr>
      </a:lvl8pPr>
      <a:lvl9pPr marL="1828800" algn="l" rtl="0" eaLnBrk="0" fontAlgn="base" hangingPunct="0">
        <a:spcBef>
          <a:spcPct val="0"/>
        </a:spcBef>
        <a:spcAft>
          <a:spcPct val="0"/>
        </a:spcAft>
        <a:defRPr sz="3200" b="1">
          <a:solidFill>
            <a:schemeClr val="tx1"/>
          </a:solidFill>
          <a:latin typeface="Arial" charset="0"/>
        </a:defRPr>
      </a:lvl9pPr>
    </p:titleStyle>
    <p:bodyStyle>
      <a:lvl1pPr marL="342900" indent="-3429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ea typeface="+mn-ea"/>
          <a:cs typeface="+mn-cs"/>
        </a:defRPr>
      </a:lvl1pPr>
      <a:lvl2pPr marL="742950" indent="-285750" algn="l" rtl="0" eaLnBrk="0" fontAlgn="base" hangingPunct="0">
        <a:spcBef>
          <a:spcPct val="20000"/>
        </a:spcBef>
        <a:spcAft>
          <a:spcPct val="0"/>
        </a:spcAft>
        <a:buClr>
          <a:srgbClr val="FFAC12"/>
        </a:buClr>
        <a:buFont typeface="Symbol" panose="05050102010706020507" pitchFamily="18" charset="2"/>
        <a:buChar char="·"/>
        <a:defRPr sz="2000" b="1">
          <a:solidFill>
            <a:schemeClr val="tx2"/>
          </a:solidFill>
          <a:latin typeface="+mn-lt"/>
        </a:defRPr>
      </a:lvl2pPr>
      <a:lvl3pPr marL="1143000" indent="-2286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defRPr>
      </a:lvl3pPr>
      <a:lvl4pPr marL="1600200" indent="-228600" algn="l" rtl="0" eaLnBrk="0" fontAlgn="base" hangingPunct="0">
        <a:spcBef>
          <a:spcPct val="20000"/>
        </a:spcBef>
        <a:spcAft>
          <a:spcPct val="0"/>
        </a:spcAft>
        <a:buClr>
          <a:srgbClr val="FFAC12"/>
        </a:buClr>
        <a:buFont typeface="Symbol" panose="05050102010706020507" pitchFamily="18" charset="2"/>
        <a:buChar char="·"/>
        <a:defRPr sz="1600" b="1">
          <a:solidFill>
            <a:schemeClr val="tx2"/>
          </a:solidFill>
          <a:latin typeface="+mn-lt"/>
        </a:defRPr>
      </a:lvl4pPr>
      <a:lvl5pPr marL="2057400" indent="-228600" algn="l" rtl="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mn-lt"/>
        </a:defRPr>
      </a:lvl5pPr>
      <a:lvl6pPr marL="25146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6pPr>
      <a:lvl7pPr marL="29718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7pPr>
      <a:lvl8pPr marL="34290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8pPr>
      <a:lvl9pPr marL="38862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00"/>
            </a:gs>
            <a:gs pos="100000">
              <a:srgbClr val="001E64"/>
            </a:gs>
          </a:gsLst>
          <a:lin ang="18900000" scaled="1"/>
        </a:gradFill>
        <a:effectLst/>
      </p:bgPr>
    </p:bg>
    <p:spTree>
      <p:nvGrpSpPr>
        <p:cNvPr id="1" name=""/>
        <p:cNvGrpSpPr/>
        <p:nvPr/>
      </p:nvGrpSpPr>
      <p:grpSpPr>
        <a:xfrm>
          <a:off x="0" y="0"/>
          <a:ext cx="0" cy="0"/>
          <a:chOff x="0" y="0"/>
          <a:chExt cx="0" cy="0"/>
        </a:xfrm>
      </p:grpSpPr>
      <p:pic>
        <p:nvPicPr>
          <p:cNvPr id="29698" name="Picture 5" descr="4600 0104 gradnologo">
            <a:extLst>
              <a:ext uri="{FF2B5EF4-FFF2-40B4-BE49-F238E27FC236}">
                <a16:creationId xmlns:a16="http://schemas.microsoft.com/office/drawing/2014/main" id="{EF64C732-FBDD-C0A6-CE74-59607651CA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38858" b="38857"/>
          <a:stretch>
            <a:fillRect/>
          </a:stretch>
        </p:blipFill>
        <p:spPr bwMode="auto">
          <a:xfrm>
            <a:off x="0" y="1120775"/>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Rectangle 2">
            <a:extLst>
              <a:ext uri="{FF2B5EF4-FFF2-40B4-BE49-F238E27FC236}">
                <a16:creationId xmlns:a16="http://schemas.microsoft.com/office/drawing/2014/main" id="{0A1CCAD8-8CDA-26B3-7721-C8A4A07E9B54}"/>
              </a:ext>
            </a:extLst>
          </p:cNvPr>
          <p:cNvSpPr>
            <a:spLocks noGrp="1" noChangeArrowheads="1"/>
          </p:cNvSpPr>
          <p:nvPr>
            <p:ph type="title"/>
          </p:nvPr>
        </p:nvSpPr>
        <p:spPr bwMode="auto">
          <a:xfrm>
            <a:off x="304800" y="152400"/>
            <a:ext cx="84439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it-IT"/>
              <a:t>Click to edit Master title style</a:t>
            </a:r>
          </a:p>
        </p:txBody>
      </p:sp>
      <p:sp>
        <p:nvSpPr>
          <p:cNvPr id="29700" name="Rectangle 3">
            <a:extLst>
              <a:ext uri="{FF2B5EF4-FFF2-40B4-BE49-F238E27FC236}">
                <a16:creationId xmlns:a16="http://schemas.microsoft.com/office/drawing/2014/main" id="{52C774D1-ED19-4286-CB53-F609C7DFEC0C}"/>
              </a:ext>
            </a:extLst>
          </p:cNvPr>
          <p:cNvSpPr>
            <a:spLocks noGrp="1" noChangeArrowheads="1"/>
          </p:cNvSpPr>
          <p:nvPr>
            <p:ph type="body" idx="1"/>
          </p:nvPr>
        </p:nvSpPr>
        <p:spPr bwMode="auto">
          <a:xfrm>
            <a:off x="304800" y="1600200"/>
            <a:ext cx="838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it-IT"/>
              <a:t>Click to edit Master text styles</a:t>
            </a:r>
          </a:p>
          <a:p>
            <a:pPr lvl="1"/>
            <a:r>
              <a:rPr lang="en-GB" altLang="it-IT"/>
              <a:t>Second level</a:t>
            </a:r>
          </a:p>
          <a:p>
            <a:pPr lvl="2"/>
            <a:r>
              <a:rPr lang="en-GB" altLang="it-IT"/>
              <a:t>Third level</a:t>
            </a:r>
          </a:p>
          <a:p>
            <a:pPr lvl="3"/>
            <a:r>
              <a:rPr lang="en-GB" altLang="it-IT"/>
              <a:t>Fourth level</a:t>
            </a:r>
          </a:p>
          <a:p>
            <a:pPr lvl="4"/>
            <a:r>
              <a:rPr lang="en-GB" altLang="it-IT"/>
              <a:t>Fifth level</a:t>
            </a:r>
          </a:p>
        </p:txBody>
      </p:sp>
    </p:spTree>
  </p:cSld>
  <p:clrMap bg1="dk2" tx1="lt1" bg2="dk1" tx2="lt2" accent1="accent1" accent2="accent2" accent3="accent3" accent4="accent4" accent5="accent5" accent6="accent6" hlink="hlink" folHlink="folHlink"/>
  <p:sldLayoutIdLst>
    <p:sldLayoutId id="2147542916" r:id="rId1"/>
    <p:sldLayoutId id="2147542623" r:id="rId2"/>
    <p:sldLayoutId id="2147542624" r:id="rId3"/>
    <p:sldLayoutId id="2147542625" r:id="rId4"/>
    <p:sldLayoutId id="2147542626" r:id="rId5"/>
    <p:sldLayoutId id="2147542627" r:id="rId6"/>
    <p:sldLayoutId id="2147542628" r:id="rId7"/>
    <p:sldLayoutId id="2147542629" r:id="rId8"/>
    <p:sldLayoutId id="2147542630" r:id="rId9"/>
    <p:sldLayoutId id="2147542631" r:id="rId10"/>
    <p:sldLayoutId id="2147542632" r:id="rId11"/>
  </p:sldLayoutIdLst>
  <p:transition>
    <p:wipe dir="r"/>
  </p:transition>
  <p:hf hdr="0" ftr="0" dt="0"/>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charset="0"/>
        </a:defRPr>
      </a:lvl2pPr>
      <a:lvl3pPr algn="l" rtl="0" eaLnBrk="0" fontAlgn="base" hangingPunct="0">
        <a:spcBef>
          <a:spcPct val="0"/>
        </a:spcBef>
        <a:spcAft>
          <a:spcPct val="0"/>
        </a:spcAft>
        <a:defRPr sz="3200" b="1">
          <a:solidFill>
            <a:schemeClr val="tx1"/>
          </a:solidFill>
          <a:latin typeface="Arial" charset="0"/>
        </a:defRPr>
      </a:lvl3pPr>
      <a:lvl4pPr algn="l" rtl="0" eaLnBrk="0" fontAlgn="base" hangingPunct="0">
        <a:spcBef>
          <a:spcPct val="0"/>
        </a:spcBef>
        <a:spcAft>
          <a:spcPct val="0"/>
        </a:spcAft>
        <a:defRPr sz="3200" b="1">
          <a:solidFill>
            <a:schemeClr val="tx1"/>
          </a:solidFill>
          <a:latin typeface="Arial" charset="0"/>
        </a:defRPr>
      </a:lvl4pPr>
      <a:lvl5pPr algn="l" rtl="0" eaLnBrk="0" fontAlgn="base" hangingPunct="0">
        <a:spcBef>
          <a:spcPct val="0"/>
        </a:spcBef>
        <a:spcAft>
          <a:spcPct val="0"/>
        </a:spcAft>
        <a:defRPr sz="3200" b="1">
          <a:solidFill>
            <a:schemeClr val="tx1"/>
          </a:solidFill>
          <a:latin typeface="Arial" charset="0"/>
        </a:defRPr>
      </a:lvl5pPr>
      <a:lvl6pPr marL="457200" algn="l" rtl="0" eaLnBrk="0" fontAlgn="base" hangingPunct="0">
        <a:spcBef>
          <a:spcPct val="0"/>
        </a:spcBef>
        <a:spcAft>
          <a:spcPct val="0"/>
        </a:spcAft>
        <a:defRPr sz="3200" b="1">
          <a:solidFill>
            <a:schemeClr val="tx1"/>
          </a:solidFill>
          <a:latin typeface="Arial" charset="0"/>
        </a:defRPr>
      </a:lvl6pPr>
      <a:lvl7pPr marL="914400" algn="l" rtl="0" eaLnBrk="0" fontAlgn="base" hangingPunct="0">
        <a:spcBef>
          <a:spcPct val="0"/>
        </a:spcBef>
        <a:spcAft>
          <a:spcPct val="0"/>
        </a:spcAft>
        <a:defRPr sz="3200" b="1">
          <a:solidFill>
            <a:schemeClr val="tx1"/>
          </a:solidFill>
          <a:latin typeface="Arial" charset="0"/>
        </a:defRPr>
      </a:lvl7pPr>
      <a:lvl8pPr marL="1371600" algn="l" rtl="0" eaLnBrk="0" fontAlgn="base" hangingPunct="0">
        <a:spcBef>
          <a:spcPct val="0"/>
        </a:spcBef>
        <a:spcAft>
          <a:spcPct val="0"/>
        </a:spcAft>
        <a:defRPr sz="3200" b="1">
          <a:solidFill>
            <a:schemeClr val="tx1"/>
          </a:solidFill>
          <a:latin typeface="Arial" charset="0"/>
        </a:defRPr>
      </a:lvl8pPr>
      <a:lvl9pPr marL="1828800" algn="l" rtl="0" eaLnBrk="0" fontAlgn="base" hangingPunct="0">
        <a:spcBef>
          <a:spcPct val="0"/>
        </a:spcBef>
        <a:spcAft>
          <a:spcPct val="0"/>
        </a:spcAft>
        <a:defRPr sz="3200" b="1">
          <a:solidFill>
            <a:schemeClr val="tx1"/>
          </a:solidFill>
          <a:latin typeface="Arial" charset="0"/>
        </a:defRPr>
      </a:lvl9pPr>
    </p:titleStyle>
    <p:bodyStyle>
      <a:lvl1pPr marL="342900" indent="-3429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ea typeface="+mn-ea"/>
          <a:cs typeface="+mn-cs"/>
        </a:defRPr>
      </a:lvl1pPr>
      <a:lvl2pPr marL="742950" indent="-285750" algn="l" rtl="0" eaLnBrk="0" fontAlgn="base" hangingPunct="0">
        <a:spcBef>
          <a:spcPct val="20000"/>
        </a:spcBef>
        <a:spcAft>
          <a:spcPct val="0"/>
        </a:spcAft>
        <a:buClr>
          <a:srgbClr val="FFAC12"/>
        </a:buClr>
        <a:buFont typeface="Symbol" panose="05050102010706020507" pitchFamily="18" charset="2"/>
        <a:buChar char="·"/>
        <a:defRPr sz="2000" b="1">
          <a:solidFill>
            <a:schemeClr val="tx2"/>
          </a:solidFill>
          <a:latin typeface="+mn-lt"/>
        </a:defRPr>
      </a:lvl2pPr>
      <a:lvl3pPr marL="1143000" indent="-2286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defRPr>
      </a:lvl3pPr>
      <a:lvl4pPr marL="1600200" indent="-228600" algn="l" rtl="0" eaLnBrk="0" fontAlgn="base" hangingPunct="0">
        <a:spcBef>
          <a:spcPct val="20000"/>
        </a:spcBef>
        <a:spcAft>
          <a:spcPct val="0"/>
        </a:spcAft>
        <a:buClr>
          <a:srgbClr val="FFAC12"/>
        </a:buClr>
        <a:buFont typeface="Symbol" panose="05050102010706020507" pitchFamily="18" charset="2"/>
        <a:buChar char="·"/>
        <a:defRPr sz="1600" b="1">
          <a:solidFill>
            <a:schemeClr val="tx2"/>
          </a:solidFill>
          <a:latin typeface="+mn-lt"/>
        </a:defRPr>
      </a:lvl4pPr>
      <a:lvl5pPr marL="2057400" indent="-228600" algn="l" rtl="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mn-lt"/>
        </a:defRPr>
      </a:lvl5pPr>
      <a:lvl6pPr marL="25146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6pPr>
      <a:lvl7pPr marL="29718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7pPr>
      <a:lvl8pPr marL="34290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8pPr>
      <a:lvl9pPr marL="38862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00"/>
            </a:gs>
            <a:gs pos="100000">
              <a:srgbClr val="001E64"/>
            </a:gs>
          </a:gsLst>
          <a:lin ang="18900000" scaled="1"/>
        </a:gradFill>
        <a:effectLst/>
      </p:bgPr>
    </p:bg>
    <p:spTree>
      <p:nvGrpSpPr>
        <p:cNvPr id="1" name=""/>
        <p:cNvGrpSpPr/>
        <p:nvPr/>
      </p:nvGrpSpPr>
      <p:grpSpPr>
        <a:xfrm>
          <a:off x="0" y="0"/>
          <a:ext cx="0" cy="0"/>
          <a:chOff x="0" y="0"/>
          <a:chExt cx="0" cy="0"/>
        </a:xfrm>
      </p:grpSpPr>
      <p:pic>
        <p:nvPicPr>
          <p:cNvPr id="3074" name="Picture 5" descr="4600 0104 gradnologo">
            <a:extLst>
              <a:ext uri="{FF2B5EF4-FFF2-40B4-BE49-F238E27FC236}">
                <a16:creationId xmlns:a16="http://schemas.microsoft.com/office/drawing/2014/main" id="{2DC50C38-097A-69E0-B77B-435BF43CBC8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38858" b="38857"/>
          <a:stretch>
            <a:fillRect/>
          </a:stretch>
        </p:blipFill>
        <p:spPr bwMode="auto">
          <a:xfrm>
            <a:off x="0" y="1120775"/>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2">
            <a:extLst>
              <a:ext uri="{FF2B5EF4-FFF2-40B4-BE49-F238E27FC236}">
                <a16:creationId xmlns:a16="http://schemas.microsoft.com/office/drawing/2014/main" id="{EFE1EFA6-C815-AC2B-A979-6F4399A7F656}"/>
              </a:ext>
            </a:extLst>
          </p:cNvPr>
          <p:cNvSpPr>
            <a:spLocks noGrp="1" noChangeArrowheads="1"/>
          </p:cNvSpPr>
          <p:nvPr>
            <p:ph type="title"/>
          </p:nvPr>
        </p:nvSpPr>
        <p:spPr bwMode="auto">
          <a:xfrm>
            <a:off x="304800" y="152400"/>
            <a:ext cx="84439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it-IT"/>
              <a:t>Click to edit Master title style</a:t>
            </a:r>
          </a:p>
        </p:txBody>
      </p:sp>
      <p:sp>
        <p:nvSpPr>
          <p:cNvPr id="3076" name="Rectangle 3">
            <a:extLst>
              <a:ext uri="{FF2B5EF4-FFF2-40B4-BE49-F238E27FC236}">
                <a16:creationId xmlns:a16="http://schemas.microsoft.com/office/drawing/2014/main" id="{F689C18F-E60A-3515-2E0A-F05EAEC5F8DB}"/>
              </a:ext>
            </a:extLst>
          </p:cNvPr>
          <p:cNvSpPr>
            <a:spLocks noGrp="1" noChangeArrowheads="1"/>
          </p:cNvSpPr>
          <p:nvPr>
            <p:ph type="body" idx="1"/>
          </p:nvPr>
        </p:nvSpPr>
        <p:spPr bwMode="auto">
          <a:xfrm>
            <a:off x="304800" y="1600200"/>
            <a:ext cx="838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it-IT"/>
              <a:t>Click to edit Master text styles</a:t>
            </a:r>
          </a:p>
          <a:p>
            <a:pPr lvl="1"/>
            <a:r>
              <a:rPr lang="en-GB" altLang="it-IT"/>
              <a:t>Second level</a:t>
            </a:r>
          </a:p>
          <a:p>
            <a:pPr lvl="2"/>
            <a:r>
              <a:rPr lang="en-GB" altLang="it-IT"/>
              <a:t>Third level</a:t>
            </a:r>
          </a:p>
          <a:p>
            <a:pPr lvl="3"/>
            <a:r>
              <a:rPr lang="en-GB" altLang="it-IT"/>
              <a:t>Fourth level</a:t>
            </a:r>
          </a:p>
          <a:p>
            <a:pPr lvl="4"/>
            <a:r>
              <a:rPr lang="en-GB" altLang="it-IT"/>
              <a:t>Fifth level</a:t>
            </a:r>
          </a:p>
        </p:txBody>
      </p:sp>
    </p:spTree>
  </p:cSld>
  <p:clrMap bg1="dk2" tx1="lt1" bg2="dk1" tx2="lt2" accent1="accent1" accent2="accent2" accent3="accent3" accent4="accent4" accent5="accent5" accent6="accent6" hlink="hlink" folHlink="folHlink"/>
  <p:sldLayoutIdLst>
    <p:sldLayoutId id="2147542756" r:id="rId1"/>
    <p:sldLayoutId id="2147542491" r:id="rId2"/>
    <p:sldLayoutId id="2147542492" r:id="rId3"/>
    <p:sldLayoutId id="2147542493" r:id="rId4"/>
    <p:sldLayoutId id="2147542494" r:id="rId5"/>
    <p:sldLayoutId id="2147542495" r:id="rId6"/>
    <p:sldLayoutId id="2147542496" r:id="rId7"/>
    <p:sldLayoutId id="2147542497" r:id="rId8"/>
    <p:sldLayoutId id="2147542498" r:id="rId9"/>
    <p:sldLayoutId id="2147542499" r:id="rId10"/>
    <p:sldLayoutId id="2147542500" r:id="rId11"/>
  </p:sldLayoutIdLst>
  <p:transition>
    <p:wipe dir="r"/>
  </p:transition>
  <p:hf hdr="0" ftr="0" dt="0"/>
  <p:txStyles>
    <p:titleStyle>
      <a:lvl1pPr algn="l" rtl="0" eaLnBrk="0" fontAlgn="base" hangingPunct="0">
        <a:spcBef>
          <a:spcPct val="0"/>
        </a:spcBef>
        <a:spcAft>
          <a:spcPct val="0"/>
        </a:spcAft>
        <a:defRPr sz="2800" b="1">
          <a:solidFill>
            <a:schemeClr val="tx1"/>
          </a:solidFill>
          <a:latin typeface="+mj-lt"/>
          <a:ea typeface="+mj-ea"/>
          <a:cs typeface="+mj-cs"/>
        </a:defRPr>
      </a:lvl1pPr>
      <a:lvl2pPr algn="l" rtl="0" eaLnBrk="0" fontAlgn="base" hangingPunct="0">
        <a:spcBef>
          <a:spcPct val="0"/>
        </a:spcBef>
        <a:spcAft>
          <a:spcPct val="0"/>
        </a:spcAft>
        <a:defRPr sz="2800" b="1">
          <a:solidFill>
            <a:schemeClr val="tx1"/>
          </a:solidFill>
          <a:latin typeface="Helvetica" pitchFamily="34" charset="0"/>
        </a:defRPr>
      </a:lvl2pPr>
      <a:lvl3pPr algn="l" rtl="0" eaLnBrk="0" fontAlgn="base" hangingPunct="0">
        <a:spcBef>
          <a:spcPct val="0"/>
        </a:spcBef>
        <a:spcAft>
          <a:spcPct val="0"/>
        </a:spcAft>
        <a:defRPr sz="2800" b="1">
          <a:solidFill>
            <a:schemeClr val="tx1"/>
          </a:solidFill>
          <a:latin typeface="Helvetica" pitchFamily="34" charset="0"/>
        </a:defRPr>
      </a:lvl3pPr>
      <a:lvl4pPr algn="l" rtl="0" eaLnBrk="0" fontAlgn="base" hangingPunct="0">
        <a:spcBef>
          <a:spcPct val="0"/>
        </a:spcBef>
        <a:spcAft>
          <a:spcPct val="0"/>
        </a:spcAft>
        <a:defRPr sz="2800" b="1">
          <a:solidFill>
            <a:schemeClr val="tx1"/>
          </a:solidFill>
          <a:latin typeface="Helvetica" pitchFamily="34" charset="0"/>
        </a:defRPr>
      </a:lvl4pPr>
      <a:lvl5pPr algn="l" rtl="0" eaLnBrk="0" fontAlgn="base" hangingPunct="0">
        <a:spcBef>
          <a:spcPct val="0"/>
        </a:spcBef>
        <a:spcAft>
          <a:spcPct val="0"/>
        </a:spcAft>
        <a:defRPr sz="2800" b="1">
          <a:solidFill>
            <a:schemeClr val="tx1"/>
          </a:solidFill>
          <a:latin typeface="Helvetica" pitchFamily="34" charset="0"/>
        </a:defRPr>
      </a:lvl5pPr>
      <a:lvl6pPr marL="457200" algn="l" rtl="0" fontAlgn="base">
        <a:spcBef>
          <a:spcPct val="0"/>
        </a:spcBef>
        <a:spcAft>
          <a:spcPct val="0"/>
        </a:spcAft>
        <a:defRPr sz="2800" b="1">
          <a:solidFill>
            <a:schemeClr val="tx1"/>
          </a:solidFill>
          <a:latin typeface="Helvetica" pitchFamily="34" charset="0"/>
        </a:defRPr>
      </a:lvl6pPr>
      <a:lvl7pPr marL="914400" algn="l" rtl="0" fontAlgn="base">
        <a:spcBef>
          <a:spcPct val="0"/>
        </a:spcBef>
        <a:spcAft>
          <a:spcPct val="0"/>
        </a:spcAft>
        <a:defRPr sz="2800" b="1">
          <a:solidFill>
            <a:schemeClr val="tx1"/>
          </a:solidFill>
          <a:latin typeface="Helvetica" pitchFamily="34" charset="0"/>
        </a:defRPr>
      </a:lvl7pPr>
      <a:lvl8pPr marL="1371600" algn="l" rtl="0" fontAlgn="base">
        <a:spcBef>
          <a:spcPct val="0"/>
        </a:spcBef>
        <a:spcAft>
          <a:spcPct val="0"/>
        </a:spcAft>
        <a:defRPr sz="2800" b="1">
          <a:solidFill>
            <a:schemeClr val="tx1"/>
          </a:solidFill>
          <a:latin typeface="Helvetica" pitchFamily="34" charset="0"/>
        </a:defRPr>
      </a:lvl8pPr>
      <a:lvl9pPr marL="1828800" algn="l" rtl="0" fontAlgn="base">
        <a:spcBef>
          <a:spcPct val="0"/>
        </a:spcBef>
        <a:spcAft>
          <a:spcPct val="0"/>
        </a:spcAft>
        <a:defRPr sz="2800" b="1">
          <a:solidFill>
            <a:schemeClr val="tx1"/>
          </a:solidFill>
          <a:latin typeface="Helvetica" pitchFamily="34" charset="0"/>
        </a:defRPr>
      </a:lvl9pPr>
    </p:titleStyle>
    <p:bodyStyle>
      <a:lvl1pPr marL="342900" indent="-3429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ea typeface="+mn-ea"/>
          <a:cs typeface="+mn-cs"/>
        </a:defRPr>
      </a:lvl1pPr>
      <a:lvl2pPr marL="742950" indent="-285750" algn="l" rtl="0" eaLnBrk="0" fontAlgn="base" hangingPunct="0">
        <a:spcBef>
          <a:spcPct val="20000"/>
        </a:spcBef>
        <a:spcAft>
          <a:spcPct val="0"/>
        </a:spcAft>
        <a:buClr>
          <a:srgbClr val="FFAC12"/>
        </a:buClr>
        <a:buFont typeface="Symbol" panose="05050102010706020507" pitchFamily="18" charset="2"/>
        <a:buChar char="·"/>
        <a:defRPr sz="2000" b="1">
          <a:solidFill>
            <a:schemeClr val="tx2"/>
          </a:solidFill>
          <a:latin typeface="+mn-lt"/>
        </a:defRPr>
      </a:lvl2pPr>
      <a:lvl3pPr marL="1143000" indent="-2286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defRPr>
      </a:lvl3pPr>
      <a:lvl4pPr marL="1600200" indent="-228600" algn="l" rtl="0" eaLnBrk="0" fontAlgn="base" hangingPunct="0">
        <a:spcBef>
          <a:spcPct val="20000"/>
        </a:spcBef>
        <a:spcAft>
          <a:spcPct val="0"/>
        </a:spcAft>
        <a:buClr>
          <a:srgbClr val="FFAC12"/>
        </a:buClr>
        <a:buFont typeface="Symbol" panose="05050102010706020507" pitchFamily="18" charset="2"/>
        <a:buChar char="·"/>
        <a:defRPr sz="1600" b="1">
          <a:solidFill>
            <a:schemeClr val="tx2"/>
          </a:solidFill>
          <a:latin typeface="+mn-lt"/>
        </a:defRPr>
      </a:lvl4pPr>
      <a:lvl5pPr marL="2057400" indent="-228600" algn="l" rtl="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mn-lt"/>
        </a:defRPr>
      </a:lvl5pPr>
      <a:lvl6pPr marL="2514600" indent="-228600" algn="l" rtl="0" fontAlgn="base">
        <a:spcBef>
          <a:spcPct val="20000"/>
        </a:spcBef>
        <a:spcAft>
          <a:spcPct val="0"/>
        </a:spcAft>
        <a:buClr>
          <a:srgbClr val="FFAC12"/>
        </a:buClr>
        <a:buFont typeface="Symbol" pitchFamily="18" charset="2"/>
        <a:buChar char="·"/>
        <a:defRPr sz="1400" b="1">
          <a:solidFill>
            <a:schemeClr val="tx2"/>
          </a:solidFill>
          <a:latin typeface="+mn-lt"/>
        </a:defRPr>
      </a:lvl6pPr>
      <a:lvl7pPr marL="2971800" indent="-228600" algn="l" rtl="0" fontAlgn="base">
        <a:spcBef>
          <a:spcPct val="20000"/>
        </a:spcBef>
        <a:spcAft>
          <a:spcPct val="0"/>
        </a:spcAft>
        <a:buClr>
          <a:srgbClr val="FFAC12"/>
        </a:buClr>
        <a:buFont typeface="Symbol" pitchFamily="18" charset="2"/>
        <a:buChar char="·"/>
        <a:defRPr sz="1400" b="1">
          <a:solidFill>
            <a:schemeClr val="tx2"/>
          </a:solidFill>
          <a:latin typeface="+mn-lt"/>
        </a:defRPr>
      </a:lvl7pPr>
      <a:lvl8pPr marL="3429000" indent="-228600" algn="l" rtl="0" fontAlgn="base">
        <a:spcBef>
          <a:spcPct val="20000"/>
        </a:spcBef>
        <a:spcAft>
          <a:spcPct val="0"/>
        </a:spcAft>
        <a:buClr>
          <a:srgbClr val="FFAC12"/>
        </a:buClr>
        <a:buFont typeface="Symbol" pitchFamily="18" charset="2"/>
        <a:buChar char="·"/>
        <a:defRPr sz="1400" b="1">
          <a:solidFill>
            <a:schemeClr val="tx2"/>
          </a:solidFill>
          <a:latin typeface="+mn-lt"/>
        </a:defRPr>
      </a:lvl8pPr>
      <a:lvl9pPr marL="3886200" indent="-228600" algn="l" rtl="0" fontAlgn="base">
        <a:spcBef>
          <a:spcPct val="20000"/>
        </a:spcBef>
        <a:spcAft>
          <a:spcPct val="0"/>
        </a:spcAft>
        <a:buClr>
          <a:srgbClr val="FFAC12"/>
        </a:buClr>
        <a:buFont typeface="Symbol" pitchFamily="18" charset="2"/>
        <a:buChar char="·"/>
        <a:defRPr sz="1400" b="1">
          <a:solidFill>
            <a:schemeClr val="tx2"/>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00"/>
            </a:gs>
            <a:gs pos="100000">
              <a:srgbClr val="001E64"/>
            </a:gs>
          </a:gsLst>
          <a:lin ang="18900000" scaled="1"/>
        </a:gradFill>
        <a:effectLst/>
      </p:bgPr>
    </p:bg>
    <p:spTree>
      <p:nvGrpSpPr>
        <p:cNvPr id="1" name=""/>
        <p:cNvGrpSpPr/>
        <p:nvPr/>
      </p:nvGrpSpPr>
      <p:grpSpPr>
        <a:xfrm>
          <a:off x="0" y="0"/>
          <a:ext cx="0" cy="0"/>
          <a:chOff x="0" y="0"/>
          <a:chExt cx="0" cy="0"/>
        </a:xfrm>
      </p:grpSpPr>
      <p:pic>
        <p:nvPicPr>
          <p:cNvPr id="30722" name="Picture 5" descr="4600 0104 gradnologo">
            <a:extLst>
              <a:ext uri="{FF2B5EF4-FFF2-40B4-BE49-F238E27FC236}">
                <a16:creationId xmlns:a16="http://schemas.microsoft.com/office/drawing/2014/main" id="{74D55AF3-BFDB-A920-84C3-70568927B76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t="38858" b="38857"/>
          <a:stretch>
            <a:fillRect/>
          </a:stretch>
        </p:blipFill>
        <p:spPr bwMode="auto">
          <a:xfrm>
            <a:off x="0" y="1120775"/>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Rectangle 2">
            <a:extLst>
              <a:ext uri="{FF2B5EF4-FFF2-40B4-BE49-F238E27FC236}">
                <a16:creationId xmlns:a16="http://schemas.microsoft.com/office/drawing/2014/main" id="{CD76CC2F-8E1E-0F20-77D2-F177B794AF27}"/>
              </a:ext>
            </a:extLst>
          </p:cNvPr>
          <p:cNvSpPr>
            <a:spLocks noGrp="1" noChangeArrowheads="1"/>
          </p:cNvSpPr>
          <p:nvPr>
            <p:ph type="title"/>
          </p:nvPr>
        </p:nvSpPr>
        <p:spPr bwMode="auto">
          <a:xfrm>
            <a:off x="304800" y="152400"/>
            <a:ext cx="84439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it-IT"/>
              <a:t>Click to edit Master title style</a:t>
            </a:r>
          </a:p>
        </p:txBody>
      </p:sp>
      <p:sp>
        <p:nvSpPr>
          <p:cNvPr id="30724" name="Rectangle 3">
            <a:extLst>
              <a:ext uri="{FF2B5EF4-FFF2-40B4-BE49-F238E27FC236}">
                <a16:creationId xmlns:a16="http://schemas.microsoft.com/office/drawing/2014/main" id="{0EEFFDA2-E221-5C2E-79A6-0D4E5118DF79}"/>
              </a:ext>
            </a:extLst>
          </p:cNvPr>
          <p:cNvSpPr>
            <a:spLocks noGrp="1" noChangeArrowheads="1"/>
          </p:cNvSpPr>
          <p:nvPr>
            <p:ph type="body" idx="1"/>
          </p:nvPr>
        </p:nvSpPr>
        <p:spPr bwMode="auto">
          <a:xfrm>
            <a:off x="304800" y="1600200"/>
            <a:ext cx="838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it-IT"/>
              <a:t>Click to edit Master text styles</a:t>
            </a:r>
          </a:p>
          <a:p>
            <a:pPr lvl="1"/>
            <a:r>
              <a:rPr lang="en-GB" altLang="it-IT"/>
              <a:t>Second level</a:t>
            </a:r>
          </a:p>
          <a:p>
            <a:pPr lvl="2"/>
            <a:r>
              <a:rPr lang="en-GB" altLang="it-IT"/>
              <a:t>Third level</a:t>
            </a:r>
          </a:p>
          <a:p>
            <a:pPr lvl="3"/>
            <a:r>
              <a:rPr lang="en-GB" altLang="it-IT"/>
              <a:t>Fourth level</a:t>
            </a:r>
          </a:p>
          <a:p>
            <a:pPr lvl="4"/>
            <a:r>
              <a:rPr lang="en-GB" altLang="it-IT"/>
              <a:t>Fifth level</a:t>
            </a:r>
          </a:p>
        </p:txBody>
      </p:sp>
    </p:spTree>
  </p:cSld>
  <p:clrMap bg1="dk2" tx1="lt1" bg2="dk1" tx2="lt2" accent1="accent1" accent2="accent2" accent3="accent3" accent4="accent4" accent5="accent5" accent6="accent6" hlink="hlink" folHlink="folHlink"/>
  <p:sldLayoutIdLst>
    <p:sldLayoutId id="2147542917" r:id="rId1"/>
    <p:sldLayoutId id="2147542633" r:id="rId2"/>
    <p:sldLayoutId id="2147542634" r:id="rId3"/>
    <p:sldLayoutId id="2147542635" r:id="rId4"/>
    <p:sldLayoutId id="2147542636" r:id="rId5"/>
    <p:sldLayoutId id="2147542637" r:id="rId6"/>
    <p:sldLayoutId id="2147542638" r:id="rId7"/>
    <p:sldLayoutId id="2147542639" r:id="rId8"/>
    <p:sldLayoutId id="2147542640" r:id="rId9"/>
    <p:sldLayoutId id="2147542641" r:id="rId10"/>
    <p:sldLayoutId id="2147542642" r:id="rId11"/>
    <p:sldLayoutId id="2147542643" r:id="rId12"/>
    <p:sldLayoutId id="2147542918" r:id="rId13"/>
  </p:sldLayoutIdLst>
  <p:transition>
    <p:wipe dir="r"/>
  </p:transition>
  <p:hf hdr="0" ftr="0" dt="0"/>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charset="0"/>
        </a:defRPr>
      </a:lvl2pPr>
      <a:lvl3pPr algn="l" rtl="0" eaLnBrk="0" fontAlgn="base" hangingPunct="0">
        <a:spcBef>
          <a:spcPct val="0"/>
        </a:spcBef>
        <a:spcAft>
          <a:spcPct val="0"/>
        </a:spcAft>
        <a:defRPr sz="3200" b="1">
          <a:solidFill>
            <a:schemeClr val="tx1"/>
          </a:solidFill>
          <a:latin typeface="Arial" charset="0"/>
        </a:defRPr>
      </a:lvl3pPr>
      <a:lvl4pPr algn="l" rtl="0" eaLnBrk="0" fontAlgn="base" hangingPunct="0">
        <a:spcBef>
          <a:spcPct val="0"/>
        </a:spcBef>
        <a:spcAft>
          <a:spcPct val="0"/>
        </a:spcAft>
        <a:defRPr sz="3200" b="1">
          <a:solidFill>
            <a:schemeClr val="tx1"/>
          </a:solidFill>
          <a:latin typeface="Arial" charset="0"/>
        </a:defRPr>
      </a:lvl4pPr>
      <a:lvl5pPr algn="l" rtl="0" eaLnBrk="0" fontAlgn="base" hangingPunct="0">
        <a:spcBef>
          <a:spcPct val="0"/>
        </a:spcBef>
        <a:spcAft>
          <a:spcPct val="0"/>
        </a:spcAft>
        <a:defRPr sz="3200" b="1">
          <a:solidFill>
            <a:schemeClr val="tx1"/>
          </a:solidFill>
          <a:latin typeface="Arial" charset="0"/>
        </a:defRPr>
      </a:lvl5pPr>
      <a:lvl6pPr marL="457200" algn="l" rtl="0" eaLnBrk="0" fontAlgn="base" hangingPunct="0">
        <a:spcBef>
          <a:spcPct val="0"/>
        </a:spcBef>
        <a:spcAft>
          <a:spcPct val="0"/>
        </a:spcAft>
        <a:defRPr sz="3200" b="1">
          <a:solidFill>
            <a:schemeClr val="tx1"/>
          </a:solidFill>
          <a:latin typeface="Arial" charset="0"/>
        </a:defRPr>
      </a:lvl6pPr>
      <a:lvl7pPr marL="914400" algn="l" rtl="0" eaLnBrk="0" fontAlgn="base" hangingPunct="0">
        <a:spcBef>
          <a:spcPct val="0"/>
        </a:spcBef>
        <a:spcAft>
          <a:spcPct val="0"/>
        </a:spcAft>
        <a:defRPr sz="3200" b="1">
          <a:solidFill>
            <a:schemeClr val="tx1"/>
          </a:solidFill>
          <a:latin typeface="Arial" charset="0"/>
        </a:defRPr>
      </a:lvl7pPr>
      <a:lvl8pPr marL="1371600" algn="l" rtl="0" eaLnBrk="0" fontAlgn="base" hangingPunct="0">
        <a:spcBef>
          <a:spcPct val="0"/>
        </a:spcBef>
        <a:spcAft>
          <a:spcPct val="0"/>
        </a:spcAft>
        <a:defRPr sz="3200" b="1">
          <a:solidFill>
            <a:schemeClr val="tx1"/>
          </a:solidFill>
          <a:latin typeface="Arial" charset="0"/>
        </a:defRPr>
      </a:lvl8pPr>
      <a:lvl9pPr marL="1828800" algn="l" rtl="0" eaLnBrk="0" fontAlgn="base" hangingPunct="0">
        <a:spcBef>
          <a:spcPct val="0"/>
        </a:spcBef>
        <a:spcAft>
          <a:spcPct val="0"/>
        </a:spcAft>
        <a:defRPr sz="3200" b="1">
          <a:solidFill>
            <a:schemeClr val="tx1"/>
          </a:solidFill>
          <a:latin typeface="Arial" charset="0"/>
        </a:defRPr>
      </a:lvl9pPr>
    </p:titleStyle>
    <p:bodyStyle>
      <a:lvl1pPr marL="342900" indent="-3429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ea typeface="+mn-ea"/>
          <a:cs typeface="+mn-cs"/>
        </a:defRPr>
      </a:lvl1pPr>
      <a:lvl2pPr marL="742950" indent="-285750" algn="l" rtl="0" eaLnBrk="0" fontAlgn="base" hangingPunct="0">
        <a:spcBef>
          <a:spcPct val="20000"/>
        </a:spcBef>
        <a:spcAft>
          <a:spcPct val="0"/>
        </a:spcAft>
        <a:buClr>
          <a:srgbClr val="FFAC12"/>
        </a:buClr>
        <a:buFont typeface="Symbol" panose="05050102010706020507" pitchFamily="18" charset="2"/>
        <a:buChar char="·"/>
        <a:defRPr sz="2000" b="1">
          <a:solidFill>
            <a:schemeClr val="tx2"/>
          </a:solidFill>
          <a:latin typeface="+mn-lt"/>
        </a:defRPr>
      </a:lvl2pPr>
      <a:lvl3pPr marL="1143000" indent="-2286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defRPr>
      </a:lvl3pPr>
      <a:lvl4pPr marL="1600200" indent="-228600" algn="l" rtl="0" eaLnBrk="0" fontAlgn="base" hangingPunct="0">
        <a:spcBef>
          <a:spcPct val="20000"/>
        </a:spcBef>
        <a:spcAft>
          <a:spcPct val="0"/>
        </a:spcAft>
        <a:buClr>
          <a:srgbClr val="FFAC12"/>
        </a:buClr>
        <a:buFont typeface="Symbol" panose="05050102010706020507" pitchFamily="18" charset="2"/>
        <a:buChar char="·"/>
        <a:defRPr sz="1600" b="1">
          <a:solidFill>
            <a:schemeClr val="tx2"/>
          </a:solidFill>
          <a:latin typeface="+mn-lt"/>
        </a:defRPr>
      </a:lvl4pPr>
      <a:lvl5pPr marL="2057400" indent="-228600" algn="l" rtl="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mn-lt"/>
        </a:defRPr>
      </a:lvl5pPr>
      <a:lvl6pPr marL="25146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6pPr>
      <a:lvl7pPr marL="29718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7pPr>
      <a:lvl8pPr marL="34290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8pPr>
      <a:lvl9pPr marL="38862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00"/>
            </a:gs>
            <a:gs pos="100000">
              <a:srgbClr val="001E64"/>
            </a:gs>
          </a:gsLst>
          <a:lin ang="18900000" scaled="1"/>
        </a:gradFill>
        <a:effectLst/>
      </p:bgPr>
    </p:bg>
    <p:spTree>
      <p:nvGrpSpPr>
        <p:cNvPr id="1" name=""/>
        <p:cNvGrpSpPr/>
        <p:nvPr/>
      </p:nvGrpSpPr>
      <p:grpSpPr>
        <a:xfrm>
          <a:off x="0" y="0"/>
          <a:ext cx="0" cy="0"/>
          <a:chOff x="0" y="0"/>
          <a:chExt cx="0" cy="0"/>
        </a:xfrm>
      </p:grpSpPr>
      <p:pic>
        <p:nvPicPr>
          <p:cNvPr id="31746" name="Picture 5" descr="4600 0104 gradnologo">
            <a:extLst>
              <a:ext uri="{FF2B5EF4-FFF2-40B4-BE49-F238E27FC236}">
                <a16:creationId xmlns:a16="http://schemas.microsoft.com/office/drawing/2014/main" id="{B3B6EA34-36F0-737A-A97D-697F6A1F922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t="38858" b="38857"/>
          <a:stretch>
            <a:fillRect/>
          </a:stretch>
        </p:blipFill>
        <p:spPr bwMode="auto">
          <a:xfrm>
            <a:off x="0" y="1120775"/>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Rectangle 2">
            <a:extLst>
              <a:ext uri="{FF2B5EF4-FFF2-40B4-BE49-F238E27FC236}">
                <a16:creationId xmlns:a16="http://schemas.microsoft.com/office/drawing/2014/main" id="{150278A8-BB8B-58F2-4433-D402A065626B}"/>
              </a:ext>
            </a:extLst>
          </p:cNvPr>
          <p:cNvSpPr>
            <a:spLocks noGrp="1" noChangeArrowheads="1"/>
          </p:cNvSpPr>
          <p:nvPr>
            <p:ph type="title"/>
          </p:nvPr>
        </p:nvSpPr>
        <p:spPr bwMode="auto">
          <a:xfrm>
            <a:off x="304800" y="152400"/>
            <a:ext cx="84439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it-IT"/>
              <a:t>Click to edit Master title style</a:t>
            </a:r>
          </a:p>
        </p:txBody>
      </p:sp>
      <p:sp>
        <p:nvSpPr>
          <p:cNvPr id="31748" name="Rectangle 3">
            <a:extLst>
              <a:ext uri="{FF2B5EF4-FFF2-40B4-BE49-F238E27FC236}">
                <a16:creationId xmlns:a16="http://schemas.microsoft.com/office/drawing/2014/main" id="{358B0618-EAC5-DA7B-016F-71DC461A2E42}"/>
              </a:ext>
            </a:extLst>
          </p:cNvPr>
          <p:cNvSpPr>
            <a:spLocks noGrp="1" noChangeArrowheads="1"/>
          </p:cNvSpPr>
          <p:nvPr>
            <p:ph type="body" idx="1"/>
          </p:nvPr>
        </p:nvSpPr>
        <p:spPr bwMode="auto">
          <a:xfrm>
            <a:off x="304800" y="1600200"/>
            <a:ext cx="838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it-IT"/>
              <a:t>Click to edit Master text styles</a:t>
            </a:r>
          </a:p>
          <a:p>
            <a:pPr lvl="1"/>
            <a:r>
              <a:rPr lang="en-GB" altLang="it-IT"/>
              <a:t>Second level</a:t>
            </a:r>
          </a:p>
          <a:p>
            <a:pPr lvl="2"/>
            <a:r>
              <a:rPr lang="en-GB" altLang="it-IT"/>
              <a:t>Third level</a:t>
            </a:r>
          </a:p>
          <a:p>
            <a:pPr lvl="3"/>
            <a:r>
              <a:rPr lang="en-GB" altLang="it-IT"/>
              <a:t>Fourth level</a:t>
            </a:r>
          </a:p>
          <a:p>
            <a:pPr lvl="4"/>
            <a:r>
              <a:rPr lang="en-GB" altLang="it-IT"/>
              <a:t>Fifth level</a:t>
            </a:r>
          </a:p>
        </p:txBody>
      </p:sp>
    </p:spTree>
  </p:cSld>
  <p:clrMap bg1="dk2" tx1="lt1" bg2="dk1" tx2="lt2" accent1="accent1" accent2="accent2" accent3="accent3" accent4="accent4" accent5="accent5" accent6="accent6" hlink="hlink" folHlink="folHlink"/>
  <p:sldLayoutIdLst>
    <p:sldLayoutId id="2147542919" r:id="rId1"/>
    <p:sldLayoutId id="2147542644" r:id="rId2"/>
    <p:sldLayoutId id="2147542645" r:id="rId3"/>
    <p:sldLayoutId id="2147542646" r:id="rId4"/>
    <p:sldLayoutId id="2147542647" r:id="rId5"/>
    <p:sldLayoutId id="2147542648" r:id="rId6"/>
    <p:sldLayoutId id="2147542649" r:id="rId7"/>
    <p:sldLayoutId id="2147542650" r:id="rId8"/>
    <p:sldLayoutId id="2147542651" r:id="rId9"/>
    <p:sldLayoutId id="2147542652" r:id="rId10"/>
    <p:sldLayoutId id="2147542653" r:id="rId11"/>
    <p:sldLayoutId id="2147542654" r:id="rId12"/>
    <p:sldLayoutId id="2147542920" r:id="rId13"/>
  </p:sldLayoutIdLst>
  <p:transition>
    <p:wipe dir="r"/>
  </p:transition>
  <p:hf hdr="0" ftr="0" dt="0"/>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charset="0"/>
        </a:defRPr>
      </a:lvl2pPr>
      <a:lvl3pPr algn="l" rtl="0" eaLnBrk="0" fontAlgn="base" hangingPunct="0">
        <a:spcBef>
          <a:spcPct val="0"/>
        </a:spcBef>
        <a:spcAft>
          <a:spcPct val="0"/>
        </a:spcAft>
        <a:defRPr sz="3200" b="1">
          <a:solidFill>
            <a:schemeClr val="tx1"/>
          </a:solidFill>
          <a:latin typeface="Arial" charset="0"/>
        </a:defRPr>
      </a:lvl3pPr>
      <a:lvl4pPr algn="l" rtl="0" eaLnBrk="0" fontAlgn="base" hangingPunct="0">
        <a:spcBef>
          <a:spcPct val="0"/>
        </a:spcBef>
        <a:spcAft>
          <a:spcPct val="0"/>
        </a:spcAft>
        <a:defRPr sz="3200" b="1">
          <a:solidFill>
            <a:schemeClr val="tx1"/>
          </a:solidFill>
          <a:latin typeface="Arial" charset="0"/>
        </a:defRPr>
      </a:lvl4pPr>
      <a:lvl5pPr algn="l" rtl="0" eaLnBrk="0" fontAlgn="base" hangingPunct="0">
        <a:spcBef>
          <a:spcPct val="0"/>
        </a:spcBef>
        <a:spcAft>
          <a:spcPct val="0"/>
        </a:spcAft>
        <a:defRPr sz="3200" b="1">
          <a:solidFill>
            <a:schemeClr val="tx1"/>
          </a:solidFill>
          <a:latin typeface="Arial" charset="0"/>
        </a:defRPr>
      </a:lvl5pPr>
      <a:lvl6pPr marL="457200" algn="l" rtl="0" eaLnBrk="0" fontAlgn="base" hangingPunct="0">
        <a:spcBef>
          <a:spcPct val="0"/>
        </a:spcBef>
        <a:spcAft>
          <a:spcPct val="0"/>
        </a:spcAft>
        <a:defRPr sz="3200" b="1">
          <a:solidFill>
            <a:schemeClr val="tx1"/>
          </a:solidFill>
          <a:latin typeface="Arial" charset="0"/>
        </a:defRPr>
      </a:lvl6pPr>
      <a:lvl7pPr marL="914400" algn="l" rtl="0" eaLnBrk="0" fontAlgn="base" hangingPunct="0">
        <a:spcBef>
          <a:spcPct val="0"/>
        </a:spcBef>
        <a:spcAft>
          <a:spcPct val="0"/>
        </a:spcAft>
        <a:defRPr sz="3200" b="1">
          <a:solidFill>
            <a:schemeClr val="tx1"/>
          </a:solidFill>
          <a:latin typeface="Arial" charset="0"/>
        </a:defRPr>
      </a:lvl7pPr>
      <a:lvl8pPr marL="1371600" algn="l" rtl="0" eaLnBrk="0" fontAlgn="base" hangingPunct="0">
        <a:spcBef>
          <a:spcPct val="0"/>
        </a:spcBef>
        <a:spcAft>
          <a:spcPct val="0"/>
        </a:spcAft>
        <a:defRPr sz="3200" b="1">
          <a:solidFill>
            <a:schemeClr val="tx1"/>
          </a:solidFill>
          <a:latin typeface="Arial" charset="0"/>
        </a:defRPr>
      </a:lvl8pPr>
      <a:lvl9pPr marL="1828800" algn="l" rtl="0" eaLnBrk="0" fontAlgn="base" hangingPunct="0">
        <a:spcBef>
          <a:spcPct val="0"/>
        </a:spcBef>
        <a:spcAft>
          <a:spcPct val="0"/>
        </a:spcAft>
        <a:defRPr sz="3200" b="1">
          <a:solidFill>
            <a:schemeClr val="tx1"/>
          </a:solidFill>
          <a:latin typeface="Arial" charset="0"/>
        </a:defRPr>
      </a:lvl9pPr>
    </p:titleStyle>
    <p:bodyStyle>
      <a:lvl1pPr marL="342900" indent="-3429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ea typeface="+mn-ea"/>
          <a:cs typeface="+mn-cs"/>
        </a:defRPr>
      </a:lvl1pPr>
      <a:lvl2pPr marL="742950" indent="-285750" algn="l" rtl="0" eaLnBrk="0" fontAlgn="base" hangingPunct="0">
        <a:spcBef>
          <a:spcPct val="20000"/>
        </a:spcBef>
        <a:spcAft>
          <a:spcPct val="0"/>
        </a:spcAft>
        <a:buClr>
          <a:srgbClr val="FFAC12"/>
        </a:buClr>
        <a:buFont typeface="Symbol" panose="05050102010706020507" pitchFamily="18" charset="2"/>
        <a:buChar char="·"/>
        <a:defRPr sz="2000" b="1">
          <a:solidFill>
            <a:schemeClr val="tx2"/>
          </a:solidFill>
          <a:latin typeface="+mn-lt"/>
        </a:defRPr>
      </a:lvl2pPr>
      <a:lvl3pPr marL="1143000" indent="-2286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defRPr>
      </a:lvl3pPr>
      <a:lvl4pPr marL="1600200" indent="-228600" algn="l" rtl="0" eaLnBrk="0" fontAlgn="base" hangingPunct="0">
        <a:spcBef>
          <a:spcPct val="20000"/>
        </a:spcBef>
        <a:spcAft>
          <a:spcPct val="0"/>
        </a:spcAft>
        <a:buClr>
          <a:srgbClr val="FFAC12"/>
        </a:buClr>
        <a:buFont typeface="Symbol" panose="05050102010706020507" pitchFamily="18" charset="2"/>
        <a:buChar char="·"/>
        <a:defRPr sz="1600" b="1">
          <a:solidFill>
            <a:schemeClr val="tx2"/>
          </a:solidFill>
          <a:latin typeface="+mn-lt"/>
        </a:defRPr>
      </a:lvl4pPr>
      <a:lvl5pPr marL="2057400" indent="-228600" algn="l" rtl="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mn-lt"/>
        </a:defRPr>
      </a:lvl5pPr>
      <a:lvl6pPr marL="25146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6pPr>
      <a:lvl7pPr marL="29718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7pPr>
      <a:lvl8pPr marL="34290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8pPr>
      <a:lvl9pPr marL="38862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00"/>
            </a:gs>
            <a:gs pos="100000">
              <a:srgbClr val="001E64"/>
            </a:gs>
          </a:gsLst>
          <a:lin ang="18900000" scaled="1"/>
        </a:gradFill>
        <a:effectLst/>
      </p:bgPr>
    </p:bg>
    <p:spTree>
      <p:nvGrpSpPr>
        <p:cNvPr id="1" name=""/>
        <p:cNvGrpSpPr/>
        <p:nvPr/>
      </p:nvGrpSpPr>
      <p:grpSpPr>
        <a:xfrm>
          <a:off x="0" y="0"/>
          <a:ext cx="0" cy="0"/>
          <a:chOff x="0" y="0"/>
          <a:chExt cx="0" cy="0"/>
        </a:xfrm>
      </p:grpSpPr>
      <p:pic>
        <p:nvPicPr>
          <p:cNvPr id="32770" name="Picture 5" descr="4600 0104 gradnologo">
            <a:extLst>
              <a:ext uri="{FF2B5EF4-FFF2-40B4-BE49-F238E27FC236}">
                <a16:creationId xmlns:a16="http://schemas.microsoft.com/office/drawing/2014/main" id="{255FE956-84EA-F4CA-79A3-DA76F7F4CCC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t="38858" b="38857"/>
          <a:stretch>
            <a:fillRect/>
          </a:stretch>
        </p:blipFill>
        <p:spPr bwMode="auto">
          <a:xfrm>
            <a:off x="0" y="1120775"/>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Rectangle 2">
            <a:extLst>
              <a:ext uri="{FF2B5EF4-FFF2-40B4-BE49-F238E27FC236}">
                <a16:creationId xmlns:a16="http://schemas.microsoft.com/office/drawing/2014/main" id="{A9D4D422-44CD-A530-194A-525C2A31AFA5}"/>
              </a:ext>
            </a:extLst>
          </p:cNvPr>
          <p:cNvSpPr>
            <a:spLocks noGrp="1" noChangeArrowheads="1"/>
          </p:cNvSpPr>
          <p:nvPr>
            <p:ph type="title"/>
          </p:nvPr>
        </p:nvSpPr>
        <p:spPr bwMode="auto">
          <a:xfrm>
            <a:off x="304800" y="152400"/>
            <a:ext cx="84439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it-IT"/>
              <a:t>Click to edit Master title style</a:t>
            </a:r>
          </a:p>
        </p:txBody>
      </p:sp>
      <p:sp>
        <p:nvSpPr>
          <p:cNvPr id="32772" name="Rectangle 3">
            <a:extLst>
              <a:ext uri="{FF2B5EF4-FFF2-40B4-BE49-F238E27FC236}">
                <a16:creationId xmlns:a16="http://schemas.microsoft.com/office/drawing/2014/main" id="{5835FBA3-EFCB-33C0-EB5B-38947814B302}"/>
              </a:ext>
            </a:extLst>
          </p:cNvPr>
          <p:cNvSpPr>
            <a:spLocks noGrp="1" noChangeArrowheads="1"/>
          </p:cNvSpPr>
          <p:nvPr>
            <p:ph type="body" idx="1"/>
          </p:nvPr>
        </p:nvSpPr>
        <p:spPr bwMode="auto">
          <a:xfrm>
            <a:off x="304800" y="1600200"/>
            <a:ext cx="838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it-IT"/>
              <a:t>Click to edit Master text styles</a:t>
            </a:r>
          </a:p>
          <a:p>
            <a:pPr lvl="1"/>
            <a:r>
              <a:rPr lang="en-GB" altLang="it-IT"/>
              <a:t>Second level</a:t>
            </a:r>
          </a:p>
          <a:p>
            <a:pPr lvl="2"/>
            <a:r>
              <a:rPr lang="en-GB" altLang="it-IT"/>
              <a:t>Third level</a:t>
            </a:r>
          </a:p>
          <a:p>
            <a:pPr lvl="3"/>
            <a:r>
              <a:rPr lang="en-GB" altLang="it-IT"/>
              <a:t>Fourth level</a:t>
            </a:r>
          </a:p>
          <a:p>
            <a:pPr lvl="4"/>
            <a:r>
              <a:rPr lang="en-GB" altLang="it-IT"/>
              <a:t>Fifth level</a:t>
            </a:r>
          </a:p>
        </p:txBody>
      </p:sp>
    </p:spTree>
  </p:cSld>
  <p:clrMap bg1="dk2" tx1="lt1" bg2="dk1" tx2="lt2" accent1="accent1" accent2="accent2" accent3="accent3" accent4="accent4" accent5="accent5" accent6="accent6" hlink="hlink" folHlink="folHlink"/>
  <p:sldLayoutIdLst>
    <p:sldLayoutId id="2147542921" r:id="rId1"/>
    <p:sldLayoutId id="2147542655" r:id="rId2"/>
    <p:sldLayoutId id="2147542656" r:id="rId3"/>
    <p:sldLayoutId id="2147542657" r:id="rId4"/>
    <p:sldLayoutId id="2147542658" r:id="rId5"/>
    <p:sldLayoutId id="2147542659" r:id="rId6"/>
    <p:sldLayoutId id="2147542660" r:id="rId7"/>
    <p:sldLayoutId id="2147542661" r:id="rId8"/>
    <p:sldLayoutId id="2147542662" r:id="rId9"/>
    <p:sldLayoutId id="2147542663" r:id="rId10"/>
    <p:sldLayoutId id="2147542664" r:id="rId11"/>
    <p:sldLayoutId id="2147542665" r:id="rId12"/>
    <p:sldLayoutId id="2147542922" r:id="rId13"/>
  </p:sldLayoutIdLst>
  <p:transition>
    <p:wipe dir="r"/>
  </p:transition>
  <p:hf hdr="0" ftr="0" dt="0"/>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charset="0"/>
        </a:defRPr>
      </a:lvl2pPr>
      <a:lvl3pPr algn="l" rtl="0" eaLnBrk="0" fontAlgn="base" hangingPunct="0">
        <a:spcBef>
          <a:spcPct val="0"/>
        </a:spcBef>
        <a:spcAft>
          <a:spcPct val="0"/>
        </a:spcAft>
        <a:defRPr sz="3200" b="1">
          <a:solidFill>
            <a:schemeClr val="tx1"/>
          </a:solidFill>
          <a:latin typeface="Arial" charset="0"/>
        </a:defRPr>
      </a:lvl3pPr>
      <a:lvl4pPr algn="l" rtl="0" eaLnBrk="0" fontAlgn="base" hangingPunct="0">
        <a:spcBef>
          <a:spcPct val="0"/>
        </a:spcBef>
        <a:spcAft>
          <a:spcPct val="0"/>
        </a:spcAft>
        <a:defRPr sz="3200" b="1">
          <a:solidFill>
            <a:schemeClr val="tx1"/>
          </a:solidFill>
          <a:latin typeface="Arial" charset="0"/>
        </a:defRPr>
      </a:lvl4pPr>
      <a:lvl5pPr algn="l" rtl="0" eaLnBrk="0" fontAlgn="base" hangingPunct="0">
        <a:spcBef>
          <a:spcPct val="0"/>
        </a:spcBef>
        <a:spcAft>
          <a:spcPct val="0"/>
        </a:spcAft>
        <a:defRPr sz="3200" b="1">
          <a:solidFill>
            <a:schemeClr val="tx1"/>
          </a:solidFill>
          <a:latin typeface="Arial" charset="0"/>
        </a:defRPr>
      </a:lvl5pPr>
      <a:lvl6pPr marL="457200" algn="l" rtl="0" eaLnBrk="0" fontAlgn="base" hangingPunct="0">
        <a:spcBef>
          <a:spcPct val="0"/>
        </a:spcBef>
        <a:spcAft>
          <a:spcPct val="0"/>
        </a:spcAft>
        <a:defRPr sz="3200" b="1">
          <a:solidFill>
            <a:schemeClr val="tx1"/>
          </a:solidFill>
          <a:latin typeface="Arial" charset="0"/>
        </a:defRPr>
      </a:lvl6pPr>
      <a:lvl7pPr marL="914400" algn="l" rtl="0" eaLnBrk="0" fontAlgn="base" hangingPunct="0">
        <a:spcBef>
          <a:spcPct val="0"/>
        </a:spcBef>
        <a:spcAft>
          <a:spcPct val="0"/>
        </a:spcAft>
        <a:defRPr sz="3200" b="1">
          <a:solidFill>
            <a:schemeClr val="tx1"/>
          </a:solidFill>
          <a:latin typeface="Arial" charset="0"/>
        </a:defRPr>
      </a:lvl7pPr>
      <a:lvl8pPr marL="1371600" algn="l" rtl="0" eaLnBrk="0" fontAlgn="base" hangingPunct="0">
        <a:spcBef>
          <a:spcPct val="0"/>
        </a:spcBef>
        <a:spcAft>
          <a:spcPct val="0"/>
        </a:spcAft>
        <a:defRPr sz="3200" b="1">
          <a:solidFill>
            <a:schemeClr val="tx1"/>
          </a:solidFill>
          <a:latin typeface="Arial" charset="0"/>
        </a:defRPr>
      </a:lvl8pPr>
      <a:lvl9pPr marL="1828800" algn="l" rtl="0" eaLnBrk="0" fontAlgn="base" hangingPunct="0">
        <a:spcBef>
          <a:spcPct val="0"/>
        </a:spcBef>
        <a:spcAft>
          <a:spcPct val="0"/>
        </a:spcAft>
        <a:defRPr sz="3200" b="1">
          <a:solidFill>
            <a:schemeClr val="tx1"/>
          </a:solidFill>
          <a:latin typeface="Arial" charset="0"/>
        </a:defRPr>
      </a:lvl9pPr>
    </p:titleStyle>
    <p:bodyStyle>
      <a:lvl1pPr marL="342900" indent="-3429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ea typeface="+mn-ea"/>
          <a:cs typeface="+mn-cs"/>
        </a:defRPr>
      </a:lvl1pPr>
      <a:lvl2pPr marL="742950" indent="-285750" algn="l" rtl="0" eaLnBrk="0" fontAlgn="base" hangingPunct="0">
        <a:spcBef>
          <a:spcPct val="20000"/>
        </a:spcBef>
        <a:spcAft>
          <a:spcPct val="0"/>
        </a:spcAft>
        <a:buClr>
          <a:srgbClr val="FFAC12"/>
        </a:buClr>
        <a:buFont typeface="Symbol" panose="05050102010706020507" pitchFamily="18" charset="2"/>
        <a:buChar char="·"/>
        <a:defRPr sz="2000" b="1">
          <a:solidFill>
            <a:schemeClr val="tx2"/>
          </a:solidFill>
          <a:latin typeface="+mn-lt"/>
        </a:defRPr>
      </a:lvl2pPr>
      <a:lvl3pPr marL="1143000" indent="-2286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defRPr>
      </a:lvl3pPr>
      <a:lvl4pPr marL="1600200" indent="-228600" algn="l" rtl="0" eaLnBrk="0" fontAlgn="base" hangingPunct="0">
        <a:spcBef>
          <a:spcPct val="20000"/>
        </a:spcBef>
        <a:spcAft>
          <a:spcPct val="0"/>
        </a:spcAft>
        <a:buClr>
          <a:srgbClr val="FFAC12"/>
        </a:buClr>
        <a:buFont typeface="Symbol" panose="05050102010706020507" pitchFamily="18" charset="2"/>
        <a:buChar char="·"/>
        <a:defRPr sz="1600" b="1">
          <a:solidFill>
            <a:schemeClr val="tx2"/>
          </a:solidFill>
          <a:latin typeface="+mn-lt"/>
        </a:defRPr>
      </a:lvl4pPr>
      <a:lvl5pPr marL="2057400" indent="-228600" algn="l" rtl="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mn-lt"/>
        </a:defRPr>
      </a:lvl5pPr>
      <a:lvl6pPr marL="25146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6pPr>
      <a:lvl7pPr marL="29718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7pPr>
      <a:lvl8pPr marL="34290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8pPr>
      <a:lvl9pPr marL="38862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00"/>
            </a:gs>
            <a:gs pos="100000">
              <a:srgbClr val="001E64"/>
            </a:gs>
          </a:gsLst>
          <a:lin ang="18900000" scaled="1"/>
        </a:gradFill>
        <a:effectLst/>
      </p:bgPr>
    </p:bg>
    <p:spTree>
      <p:nvGrpSpPr>
        <p:cNvPr id="1" name=""/>
        <p:cNvGrpSpPr/>
        <p:nvPr/>
      </p:nvGrpSpPr>
      <p:grpSpPr>
        <a:xfrm>
          <a:off x="0" y="0"/>
          <a:ext cx="0" cy="0"/>
          <a:chOff x="0" y="0"/>
          <a:chExt cx="0" cy="0"/>
        </a:xfrm>
      </p:grpSpPr>
      <p:pic>
        <p:nvPicPr>
          <p:cNvPr id="33794" name="Picture 5" descr="4600 0104 gradnologo">
            <a:extLst>
              <a:ext uri="{FF2B5EF4-FFF2-40B4-BE49-F238E27FC236}">
                <a16:creationId xmlns:a16="http://schemas.microsoft.com/office/drawing/2014/main" id="{A9A4A55D-2B40-F86F-5AEB-29280EC80C8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38858" b="38857"/>
          <a:stretch>
            <a:fillRect/>
          </a:stretch>
        </p:blipFill>
        <p:spPr bwMode="auto">
          <a:xfrm>
            <a:off x="0" y="1120775"/>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Rectangle 2">
            <a:extLst>
              <a:ext uri="{FF2B5EF4-FFF2-40B4-BE49-F238E27FC236}">
                <a16:creationId xmlns:a16="http://schemas.microsoft.com/office/drawing/2014/main" id="{F83B2A84-B274-B683-1D72-35439A3BB4E4}"/>
              </a:ext>
            </a:extLst>
          </p:cNvPr>
          <p:cNvSpPr>
            <a:spLocks noGrp="1" noChangeArrowheads="1"/>
          </p:cNvSpPr>
          <p:nvPr>
            <p:ph type="title"/>
          </p:nvPr>
        </p:nvSpPr>
        <p:spPr bwMode="auto">
          <a:xfrm>
            <a:off x="304800" y="152400"/>
            <a:ext cx="84439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it-IT"/>
              <a:t>Click to edit Master title style</a:t>
            </a:r>
          </a:p>
        </p:txBody>
      </p:sp>
      <p:sp>
        <p:nvSpPr>
          <p:cNvPr id="33796" name="Rectangle 3">
            <a:extLst>
              <a:ext uri="{FF2B5EF4-FFF2-40B4-BE49-F238E27FC236}">
                <a16:creationId xmlns:a16="http://schemas.microsoft.com/office/drawing/2014/main" id="{1AD670D8-AE1E-8D09-5F5B-3254C5FFB18E}"/>
              </a:ext>
            </a:extLst>
          </p:cNvPr>
          <p:cNvSpPr>
            <a:spLocks noGrp="1" noChangeArrowheads="1"/>
          </p:cNvSpPr>
          <p:nvPr>
            <p:ph type="body" idx="1"/>
          </p:nvPr>
        </p:nvSpPr>
        <p:spPr bwMode="auto">
          <a:xfrm>
            <a:off x="304800" y="1600200"/>
            <a:ext cx="838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it-IT"/>
              <a:t>Click to edit Master text styles</a:t>
            </a:r>
          </a:p>
          <a:p>
            <a:pPr lvl="1"/>
            <a:r>
              <a:rPr lang="en-GB" altLang="it-IT"/>
              <a:t>Second level</a:t>
            </a:r>
          </a:p>
          <a:p>
            <a:pPr lvl="2"/>
            <a:r>
              <a:rPr lang="en-GB" altLang="it-IT"/>
              <a:t>Third level</a:t>
            </a:r>
          </a:p>
          <a:p>
            <a:pPr lvl="3"/>
            <a:r>
              <a:rPr lang="en-GB" altLang="it-IT"/>
              <a:t>Fourth level</a:t>
            </a:r>
          </a:p>
          <a:p>
            <a:pPr lvl="4"/>
            <a:r>
              <a:rPr lang="en-GB" altLang="it-IT"/>
              <a:t>Fifth level</a:t>
            </a:r>
          </a:p>
        </p:txBody>
      </p:sp>
    </p:spTree>
  </p:cSld>
  <p:clrMap bg1="dk2" tx1="lt1" bg2="dk1" tx2="lt2" accent1="accent1" accent2="accent2" accent3="accent3" accent4="accent4" accent5="accent5" accent6="accent6" hlink="hlink" folHlink="folHlink"/>
  <p:sldLayoutIdLst>
    <p:sldLayoutId id="2147542923" r:id="rId1"/>
    <p:sldLayoutId id="2147542666" r:id="rId2"/>
    <p:sldLayoutId id="2147542667" r:id="rId3"/>
    <p:sldLayoutId id="2147542668" r:id="rId4"/>
    <p:sldLayoutId id="2147542669" r:id="rId5"/>
    <p:sldLayoutId id="2147542670" r:id="rId6"/>
    <p:sldLayoutId id="2147542671" r:id="rId7"/>
    <p:sldLayoutId id="2147542672" r:id="rId8"/>
    <p:sldLayoutId id="2147542673" r:id="rId9"/>
    <p:sldLayoutId id="2147542674" r:id="rId10"/>
    <p:sldLayoutId id="2147542675" r:id="rId11"/>
  </p:sldLayoutIdLst>
  <p:transition>
    <p:wipe dir="r"/>
  </p:transition>
  <p:hf hdr="0" ftr="0" dt="0"/>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charset="0"/>
        </a:defRPr>
      </a:lvl2pPr>
      <a:lvl3pPr algn="l" rtl="0" eaLnBrk="0" fontAlgn="base" hangingPunct="0">
        <a:spcBef>
          <a:spcPct val="0"/>
        </a:spcBef>
        <a:spcAft>
          <a:spcPct val="0"/>
        </a:spcAft>
        <a:defRPr sz="3200" b="1">
          <a:solidFill>
            <a:schemeClr val="tx1"/>
          </a:solidFill>
          <a:latin typeface="Arial" charset="0"/>
        </a:defRPr>
      </a:lvl3pPr>
      <a:lvl4pPr algn="l" rtl="0" eaLnBrk="0" fontAlgn="base" hangingPunct="0">
        <a:spcBef>
          <a:spcPct val="0"/>
        </a:spcBef>
        <a:spcAft>
          <a:spcPct val="0"/>
        </a:spcAft>
        <a:defRPr sz="3200" b="1">
          <a:solidFill>
            <a:schemeClr val="tx1"/>
          </a:solidFill>
          <a:latin typeface="Arial" charset="0"/>
        </a:defRPr>
      </a:lvl4pPr>
      <a:lvl5pPr algn="l" rtl="0" eaLnBrk="0" fontAlgn="base" hangingPunct="0">
        <a:spcBef>
          <a:spcPct val="0"/>
        </a:spcBef>
        <a:spcAft>
          <a:spcPct val="0"/>
        </a:spcAft>
        <a:defRPr sz="3200" b="1">
          <a:solidFill>
            <a:schemeClr val="tx1"/>
          </a:solidFill>
          <a:latin typeface="Arial" charset="0"/>
        </a:defRPr>
      </a:lvl5pPr>
      <a:lvl6pPr marL="457200" algn="l" rtl="0" eaLnBrk="0" fontAlgn="base" hangingPunct="0">
        <a:spcBef>
          <a:spcPct val="0"/>
        </a:spcBef>
        <a:spcAft>
          <a:spcPct val="0"/>
        </a:spcAft>
        <a:defRPr sz="3200" b="1">
          <a:solidFill>
            <a:schemeClr val="tx1"/>
          </a:solidFill>
          <a:latin typeface="Arial" charset="0"/>
        </a:defRPr>
      </a:lvl6pPr>
      <a:lvl7pPr marL="914400" algn="l" rtl="0" eaLnBrk="0" fontAlgn="base" hangingPunct="0">
        <a:spcBef>
          <a:spcPct val="0"/>
        </a:spcBef>
        <a:spcAft>
          <a:spcPct val="0"/>
        </a:spcAft>
        <a:defRPr sz="3200" b="1">
          <a:solidFill>
            <a:schemeClr val="tx1"/>
          </a:solidFill>
          <a:latin typeface="Arial" charset="0"/>
        </a:defRPr>
      </a:lvl7pPr>
      <a:lvl8pPr marL="1371600" algn="l" rtl="0" eaLnBrk="0" fontAlgn="base" hangingPunct="0">
        <a:spcBef>
          <a:spcPct val="0"/>
        </a:spcBef>
        <a:spcAft>
          <a:spcPct val="0"/>
        </a:spcAft>
        <a:defRPr sz="3200" b="1">
          <a:solidFill>
            <a:schemeClr val="tx1"/>
          </a:solidFill>
          <a:latin typeface="Arial" charset="0"/>
        </a:defRPr>
      </a:lvl8pPr>
      <a:lvl9pPr marL="1828800" algn="l" rtl="0" eaLnBrk="0" fontAlgn="base" hangingPunct="0">
        <a:spcBef>
          <a:spcPct val="0"/>
        </a:spcBef>
        <a:spcAft>
          <a:spcPct val="0"/>
        </a:spcAft>
        <a:defRPr sz="3200" b="1">
          <a:solidFill>
            <a:schemeClr val="tx1"/>
          </a:solidFill>
          <a:latin typeface="Arial" charset="0"/>
        </a:defRPr>
      </a:lvl9pPr>
    </p:titleStyle>
    <p:bodyStyle>
      <a:lvl1pPr marL="342900" indent="-3429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ea typeface="+mn-ea"/>
          <a:cs typeface="+mn-cs"/>
        </a:defRPr>
      </a:lvl1pPr>
      <a:lvl2pPr marL="742950" indent="-285750" algn="l" rtl="0" eaLnBrk="0" fontAlgn="base" hangingPunct="0">
        <a:spcBef>
          <a:spcPct val="20000"/>
        </a:spcBef>
        <a:spcAft>
          <a:spcPct val="0"/>
        </a:spcAft>
        <a:buClr>
          <a:srgbClr val="FFAC12"/>
        </a:buClr>
        <a:buFont typeface="Symbol" panose="05050102010706020507" pitchFamily="18" charset="2"/>
        <a:buChar char="·"/>
        <a:defRPr sz="2000" b="1">
          <a:solidFill>
            <a:schemeClr val="tx2"/>
          </a:solidFill>
          <a:latin typeface="+mn-lt"/>
        </a:defRPr>
      </a:lvl2pPr>
      <a:lvl3pPr marL="1143000" indent="-2286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defRPr>
      </a:lvl3pPr>
      <a:lvl4pPr marL="1600200" indent="-228600" algn="l" rtl="0" eaLnBrk="0" fontAlgn="base" hangingPunct="0">
        <a:spcBef>
          <a:spcPct val="20000"/>
        </a:spcBef>
        <a:spcAft>
          <a:spcPct val="0"/>
        </a:spcAft>
        <a:buClr>
          <a:srgbClr val="FFAC12"/>
        </a:buClr>
        <a:buFont typeface="Symbol" panose="05050102010706020507" pitchFamily="18" charset="2"/>
        <a:buChar char="·"/>
        <a:defRPr sz="1600" b="1">
          <a:solidFill>
            <a:schemeClr val="tx2"/>
          </a:solidFill>
          <a:latin typeface="+mn-lt"/>
        </a:defRPr>
      </a:lvl4pPr>
      <a:lvl5pPr marL="2057400" indent="-228600" algn="l" rtl="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mn-lt"/>
        </a:defRPr>
      </a:lvl5pPr>
      <a:lvl6pPr marL="25146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6pPr>
      <a:lvl7pPr marL="29718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7pPr>
      <a:lvl8pPr marL="34290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8pPr>
      <a:lvl9pPr marL="38862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rgbClr val="002060"/>
        </a:solidFill>
        <a:effectLst/>
      </p:bgPr>
    </p:bg>
    <p:spTree>
      <p:nvGrpSpPr>
        <p:cNvPr id="1" name=""/>
        <p:cNvGrpSpPr/>
        <p:nvPr/>
      </p:nvGrpSpPr>
      <p:grpSpPr>
        <a:xfrm>
          <a:off x="0" y="0"/>
          <a:ext cx="0" cy="0"/>
          <a:chOff x="0" y="0"/>
          <a:chExt cx="0" cy="0"/>
        </a:xfrm>
      </p:grpSpPr>
      <p:sp>
        <p:nvSpPr>
          <p:cNvPr id="52226" name="Rectangle 8">
            <a:extLst>
              <a:ext uri="{FF2B5EF4-FFF2-40B4-BE49-F238E27FC236}">
                <a16:creationId xmlns:a16="http://schemas.microsoft.com/office/drawing/2014/main" id="{3AB64F53-6D20-5932-911E-AC23806A25A2}"/>
              </a:ext>
            </a:extLst>
          </p:cNvPr>
          <p:cNvSpPr>
            <a:spLocks noChangeArrowheads="1"/>
          </p:cNvSpPr>
          <p:nvPr userDrawn="1"/>
        </p:nvSpPr>
        <p:spPr bwMode="auto">
          <a:xfrm>
            <a:off x="0" y="0"/>
            <a:ext cx="9144000" cy="641350"/>
          </a:xfrm>
          <a:prstGeom prst="rect">
            <a:avLst/>
          </a:prstGeom>
          <a:gradFill rotWithShape="1">
            <a:gsLst>
              <a:gs pos="0">
                <a:srgbClr val="0D6826"/>
              </a:gs>
              <a:gs pos="60001">
                <a:srgbClr val="002A17"/>
              </a:gs>
              <a:gs pos="100000">
                <a:srgbClr val="002A17"/>
              </a:gs>
            </a:gsLst>
            <a:lin ang="16200000" scaled="1"/>
          </a:gra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35000"/>
              </a:spcBef>
              <a:spcAft>
                <a:spcPct val="25000"/>
              </a:spcAft>
              <a:buClr>
                <a:srgbClr val="4FAD26"/>
              </a:buClr>
              <a:buFont typeface="Arial" panose="020B0604020202020204" pitchFamily="34" charset="0"/>
              <a:buChar char="•"/>
              <a:defRPr/>
            </a:pPr>
            <a:endParaRPr lang="it-IT" altLang="it-IT" b="1">
              <a:solidFill>
                <a:srgbClr val="FFFFFF"/>
              </a:solidFill>
            </a:endParaRPr>
          </a:p>
        </p:txBody>
      </p:sp>
      <p:sp>
        <p:nvSpPr>
          <p:cNvPr id="34819" name="Rectangle 2">
            <a:extLst>
              <a:ext uri="{FF2B5EF4-FFF2-40B4-BE49-F238E27FC236}">
                <a16:creationId xmlns:a16="http://schemas.microsoft.com/office/drawing/2014/main" id="{4D4D57CD-2905-90DA-6580-B3C03B0F9794}"/>
              </a:ext>
            </a:extLst>
          </p:cNvPr>
          <p:cNvSpPr>
            <a:spLocks noGrp="1" noChangeArrowheads="1"/>
          </p:cNvSpPr>
          <p:nvPr>
            <p:ph type="title"/>
          </p:nvPr>
        </p:nvSpPr>
        <p:spPr bwMode="auto">
          <a:xfrm>
            <a:off x="382588" y="666750"/>
            <a:ext cx="846455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34820" name="Rectangle 3">
            <a:extLst>
              <a:ext uri="{FF2B5EF4-FFF2-40B4-BE49-F238E27FC236}">
                <a16:creationId xmlns:a16="http://schemas.microsoft.com/office/drawing/2014/main" id="{F56BE131-3E5B-1E7B-B0DE-5A048B714A8B}"/>
              </a:ext>
            </a:extLst>
          </p:cNvPr>
          <p:cNvSpPr>
            <a:spLocks noGrp="1" noChangeArrowheads="1"/>
          </p:cNvSpPr>
          <p:nvPr>
            <p:ph type="body" idx="1"/>
          </p:nvPr>
        </p:nvSpPr>
        <p:spPr bwMode="auto">
          <a:xfrm>
            <a:off x="385763" y="1828800"/>
            <a:ext cx="8455025"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Tree>
  </p:cSld>
  <p:clrMap bg1="dk2" tx1="lt1" bg2="dk1" tx2="lt2" accent1="accent1" accent2="accent2" accent3="accent3" accent4="accent4" accent5="accent5" accent6="accent6" hlink="hlink" folHlink="folHlink"/>
  <p:sldLayoutIdLst>
    <p:sldLayoutId id="2147542924" r:id="rId1"/>
    <p:sldLayoutId id="2147542676" r:id="rId2"/>
    <p:sldLayoutId id="2147542677" r:id="rId3"/>
    <p:sldLayoutId id="2147542925" r:id="rId4"/>
    <p:sldLayoutId id="2147542926" r:id="rId5"/>
    <p:sldLayoutId id="2147542678" r:id="rId6"/>
    <p:sldLayoutId id="2147542679" r:id="rId7"/>
    <p:sldLayoutId id="2147542680" r:id="rId8"/>
    <p:sldLayoutId id="2147542681" r:id="rId9"/>
    <p:sldLayoutId id="2147542927" r:id="rId10"/>
  </p:sldLayoutIdLst>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4FAD26"/>
        </a:buClr>
        <a:buFont typeface="Wingdings" panose="05000000000000000000" pitchFamily="2" charset="2"/>
        <a:buChar char="§"/>
        <a:defRPr sz="24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4FAD26"/>
        </a:buClr>
        <a:buFont typeface="Arial" panose="020B0604020202020204" pitchFamily="34" charset="0"/>
        <a:buChar char="–"/>
        <a:defRPr sz="2200">
          <a:solidFill>
            <a:srgbClr val="FEFDDE"/>
          </a:solidFill>
          <a:latin typeface="+mn-lt"/>
        </a:defRPr>
      </a:lvl2pPr>
      <a:lvl3pPr marL="1143000" indent="-228600" algn="l" rtl="0" eaLnBrk="0" fontAlgn="base" hangingPunct="0">
        <a:lnSpc>
          <a:spcPct val="90000"/>
        </a:lnSpc>
        <a:spcBef>
          <a:spcPts val="1000"/>
        </a:spcBef>
        <a:spcAft>
          <a:spcPts val="700"/>
        </a:spcAft>
        <a:buClr>
          <a:srgbClr val="4FAD26"/>
        </a:buClr>
        <a:buFont typeface="Arial" panose="020B0604020202020204" pitchFamily="34" charset="0"/>
        <a:buChar char="–"/>
        <a:defRPr sz="2000">
          <a:solidFill>
            <a:srgbClr val="FEFDDE"/>
          </a:solidFill>
          <a:latin typeface="+mn-lt"/>
        </a:defRPr>
      </a:lvl3pPr>
      <a:lvl4pPr marL="1600200" indent="-228600" algn="l" rtl="0" eaLnBrk="0" fontAlgn="base" hangingPunct="0">
        <a:lnSpc>
          <a:spcPct val="90000"/>
        </a:lnSpc>
        <a:spcBef>
          <a:spcPts val="1000"/>
        </a:spcBef>
        <a:spcAft>
          <a:spcPts val="700"/>
        </a:spcAft>
        <a:buClr>
          <a:srgbClr val="4FAD26"/>
        </a:buClr>
        <a:buFont typeface="Arial" panose="020B0604020202020204" pitchFamily="34" charset="0"/>
        <a:buChar char="–"/>
        <a:defRPr>
          <a:solidFill>
            <a:srgbClr val="FEFDDE"/>
          </a:solidFill>
          <a:latin typeface="+mn-lt"/>
        </a:defRPr>
      </a:lvl4pPr>
      <a:lvl5pPr marL="2057400" indent="-228600" algn="l" rtl="0" eaLnBrk="0" fontAlgn="base" hangingPunct="0">
        <a:lnSpc>
          <a:spcPct val="90000"/>
        </a:lnSpc>
        <a:spcBef>
          <a:spcPts val="1000"/>
        </a:spcBef>
        <a:spcAft>
          <a:spcPts val="700"/>
        </a:spcAft>
        <a:buClr>
          <a:srgbClr val="4FAD26"/>
        </a:buClr>
        <a:buFont typeface="Arial" panose="020B0604020202020204" pitchFamily="34" charset="0"/>
        <a:buChar char="–"/>
        <a:defRPr sz="1600">
          <a:solidFill>
            <a:srgbClr val="FEFDDE"/>
          </a:solidFill>
          <a:latin typeface="+mn-lt"/>
        </a:defRPr>
      </a:lvl5pPr>
      <a:lvl6pPr marL="25146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rgbClr val="002060"/>
        </a:solidFill>
        <a:effectLst/>
      </p:bgPr>
    </p:bg>
    <p:spTree>
      <p:nvGrpSpPr>
        <p:cNvPr id="1" name=""/>
        <p:cNvGrpSpPr/>
        <p:nvPr/>
      </p:nvGrpSpPr>
      <p:grpSpPr>
        <a:xfrm>
          <a:off x="0" y="0"/>
          <a:ext cx="0" cy="0"/>
          <a:chOff x="0" y="0"/>
          <a:chExt cx="0" cy="0"/>
        </a:xfrm>
      </p:grpSpPr>
      <p:sp>
        <p:nvSpPr>
          <p:cNvPr id="53250" name="Rectangle 8">
            <a:extLst>
              <a:ext uri="{FF2B5EF4-FFF2-40B4-BE49-F238E27FC236}">
                <a16:creationId xmlns:a16="http://schemas.microsoft.com/office/drawing/2014/main" id="{32A09CBA-4AC7-259B-D9FB-D1E01B1CDBC3}"/>
              </a:ext>
            </a:extLst>
          </p:cNvPr>
          <p:cNvSpPr>
            <a:spLocks noChangeArrowheads="1"/>
          </p:cNvSpPr>
          <p:nvPr userDrawn="1"/>
        </p:nvSpPr>
        <p:spPr bwMode="auto">
          <a:xfrm>
            <a:off x="0" y="0"/>
            <a:ext cx="9144000" cy="641350"/>
          </a:xfrm>
          <a:prstGeom prst="rect">
            <a:avLst/>
          </a:prstGeom>
          <a:gradFill rotWithShape="1">
            <a:gsLst>
              <a:gs pos="0">
                <a:srgbClr val="0D6826"/>
              </a:gs>
              <a:gs pos="60001">
                <a:srgbClr val="002A17"/>
              </a:gs>
              <a:gs pos="100000">
                <a:srgbClr val="002A17"/>
              </a:gs>
            </a:gsLst>
            <a:lin ang="16200000" scaled="1"/>
          </a:gra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35000"/>
              </a:spcBef>
              <a:spcAft>
                <a:spcPct val="25000"/>
              </a:spcAft>
              <a:buClr>
                <a:srgbClr val="4FAD26"/>
              </a:buClr>
              <a:buFont typeface="Arial" panose="020B0604020202020204" pitchFamily="34" charset="0"/>
              <a:buChar char="•"/>
              <a:defRPr/>
            </a:pPr>
            <a:endParaRPr lang="it-IT" altLang="it-IT" b="1">
              <a:solidFill>
                <a:srgbClr val="FFFFFF"/>
              </a:solidFill>
            </a:endParaRPr>
          </a:p>
        </p:txBody>
      </p:sp>
      <p:sp>
        <p:nvSpPr>
          <p:cNvPr id="35843" name="Rectangle 2">
            <a:extLst>
              <a:ext uri="{FF2B5EF4-FFF2-40B4-BE49-F238E27FC236}">
                <a16:creationId xmlns:a16="http://schemas.microsoft.com/office/drawing/2014/main" id="{FDFF6797-63DD-7AF3-7B65-FBA3CE044A19}"/>
              </a:ext>
            </a:extLst>
          </p:cNvPr>
          <p:cNvSpPr>
            <a:spLocks noGrp="1" noChangeArrowheads="1"/>
          </p:cNvSpPr>
          <p:nvPr>
            <p:ph type="title"/>
          </p:nvPr>
        </p:nvSpPr>
        <p:spPr bwMode="auto">
          <a:xfrm>
            <a:off x="382588" y="666750"/>
            <a:ext cx="846455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35844" name="Rectangle 3">
            <a:extLst>
              <a:ext uri="{FF2B5EF4-FFF2-40B4-BE49-F238E27FC236}">
                <a16:creationId xmlns:a16="http://schemas.microsoft.com/office/drawing/2014/main" id="{79265D86-B748-2525-29A7-EF64FA6C4612}"/>
              </a:ext>
            </a:extLst>
          </p:cNvPr>
          <p:cNvSpPr>
            <a:spLocks noGrp="1" noChangeArrowheads="1"/>
          </p:cNvSpPr>
          <p:nvPr>
            <p:ph type="body" idx="1"/>
          </p:nvPr>
        </p:nvSpPr>
        <p:spPr bwMode="auto">
          <a:xfrm>
            <a:off x="385763" y="1828800"/>
            <a:ext cx="8455025"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Tree>
  </p:cSld>
  <p:clrMap bg1="dk2" tx1="lt1" bg2="dk1" tx2="lt2" accent1="accent1" accent2="accent2" accent3="accent3" accent4="accent4" accent5="accent5" accent6="accent6" hlink="hlink" folHlink="folHlink"/>
  <p:sldLayoutIdLst>
    <p:sldLayoutId id="2147542928" r:id="rId1"/>
    <p:sldLayoutId id="2147542682" r:id="rId2"/>
    <p:sldLayoutId id="2147542683" r:id="rId3"/>
    <p:sldLayoutId id="2147542929" r:id="rId4"/>
    <p:sldLayoutId id="2147542930" r:id="rId5"/>
    <p:sldLayoutId id="2147542684" r:id="rId6"/>
    <p:sldLayoutId id="2147542685" r:id="rId7"/>
    <p:sldLayoutId id="2147542686" r:id="rId8"/>
    <p:sldLayoutId id="2147542687" r:id="rId9"/>
    <p:sldLayoutId id="2147542931" r:id="rId10"/>
  </p:sldLayoutIdLst>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4FAD26"/>
        </a:buClr>
        <a:buFont typeface="Wingdings" panose="05000000000000000000" pitchFamily="2" charset="2"/>
        <a:buChar char="§"/>
        <a:defRPr sz="24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4FAD26"/>
        </a:buClr>
        <a:buFont typeface="Arial" panose="020B0604020202020204" pitchFamily="34" charset="0"/>
        <a:buChar char="–"/>
        <a:defRPr sz="2200">
          <a:solidFill>
            <a:srgbClr val="FEFDDE"/>
          </a:solidFill>
          <a:latin typeface="+mn-lt"/>
        </a:defRPr>
      </a:lvl2pPr>
      <a:lvl3pPr marL="1143000" indent="-228600" algn="l" rtl="0" eaLnBrk="0" fontAlgn="base" hangingPunct="0">
        <a:lnSpc>
          <a:spcPct val="90000"/>
        </a:lnSpc>
        <a:spcBef>
          <a:spcPts val="1000"/>
        </a:spcBef>
        <a:spcAft>
          <a:spcPts val="700"/>
        </a:spcAft>
        <a:buClr>
          <a:srgbClr val="4FAD26"/>
        </a:buClr>
        <a:buFont typeface="Arial" panose="020B0604020202020204" pitchFamily="34" charset="0"/>
        <a:buChar char="–"/>
        <a:defRPr sz="2000">
          <a:solidFill>
            <a:srgbClr val="FEFDDE"/>
          </a:solidFill>
          <a:latin typeface="+mn-lt"/>
        </a:defRPr>
      </a:lvl3pPr>
      <a:lvl4pPr marL="1600200" indent="-228600" algn="l" rtl="0" eaLnBrk="0" fontAlgn="base" hangingPunct="0">
        <a:lnSpc>
          <a:spcPct val="90000"/>
        </a:lnSpc>
        <a:spcBef>
          <a:spcPts val="1000"/>
        </a:spcBef>
        <a:spcAft>
          <a:spcPts val="700"/>
        </a:spcAft>
        <a:buClr>
          <a:srgbClr val="4FAD26"/>
        </a:buClr>
        <a:buFont typeface="Arial" panose="020B0604020202020204" pitchFamily="34" charset="0"/>
        <a:buChar char="–"/>
        <a:defRPr>
          <a:solidFill>
            <a:srgbClr val="FEFDDE"/>
          </a:solidFill>
          <a:latin typeface="+mn-lt"/>
        </a:defRPr>
      </a:lvl4pPr>
      <a:lvl5pPr marL="2057400" indent="-228600" algn="l" rtl="0" eaLnBrk="0" fontAlgn="base" hangingPunct="0">
        <a:lnSpc>
          <a:spcPct val="90000"/>
        </a:lnSpc>
        <a:spcBef>
          <a:spcPts val="1000"/>
        </a:spcBef>
        <a:spcAft>
          <a:spcPts val="700"/>
        </a:spcAft>
        <a:buClr>
          <a:srgbClr val="4FAD26"/>
        </a:buClr>
        <a:buFont typeface="Arial" panose="020B0604020202020204" pitchFamily="34" charset="0"/>
        <a:buChar char="–"/>
        <a:defRPr sz="1600">
          <a:solidFill>
            <a:srgbClr val="FEFDDE"/>
          </a:solidFill>
          <a:latin typeface="+mn-lt"/>
        </a:defRPr>
      </a:lvl5pPr>
      <a:lvl6pPr marL="25146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rgbClr val="002060"/>
        </a:solidFill>
        <a:effectLst/>
      </p:bgPr>
    </p:bg>
    <p:spTree>
      <p:nvGrpSpPr>
        <p:cNvPr id="1" name=""/>
        <p:cNvGrpSpPr/>
        <p:nvPr/>
      </p:nvGrpSpPr>
      <p:grpSpPr>
        <a:xfrm>
          <a:off x="0" y="0"/>
          <a:ext cx="0" cy="0"/>
          <a:chOff x="0" y="0"/>
          <a:chExt cx="0" cy="0"/>
        </a:xfrm>
      </p:grpSpPr>
      <p:sp>
        <p:nvSpPr>
          <p:cNvPr id="54274" name="Rectangle 8">
            <a:extLst>
              <a:ext uri="{FF2B5EF4-FFF2-40B4-BE49-F238E27FC236}">
                <a16:creationId xmlns:a16="http://schemas.microsoft.com/office/drawing/2014/main" id="{BEAACF6A-BA4D-3609-9DEF-66078179C482}"/>
              </a:ext>
            </a:extLst>
          </p:cNvPr>
          <p:cNvSpPr>
            <a:spLocks noChangeArrowheads="1"/>
          </p:cNvSpPr>
          <p:nvPr userDrawn="1"/>
        </p:nvSpPr>
        <p:spPr bwMode="auto">
          <a:xfrm>
            <a:off x="0" y="0"/>
            <a:ext cx="9144000" cy="641350"/>
          </a:xfrm>
          <a:prstGeom prst="rect">
            <a:avLst/>
          </a:prstGeom>
          <a:gradFill rotWithShape="1">
            <a:gsLst>
              <a:gs pos="0">
                <a:srgbClr val="0D6826"/>
              </a:gs>
              <a:gs pos="60001">
                <a:srgbClr val="002A17"/>
              </a:gs>
              <a:gs pos="100000">
                <a:srgbClr val="002A17"/>
              </a:gs>
            </a:gsLst>
            <a:lin ang="16200000" scaled="1"/>
          </a:grad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90000"/>
              </a:lnSpc>
              <a:spcBef>
                <a:spcPct val="35000"/>
              </a:spcBef>
              <a:spcAft>
                <a:spcPct val="25000"/>
              </a:spcAft>
              <a:buClr>
                <a:srgbClr val="4FAD26"/>
              </a:buClr>
              <a:buFont typeface="Arial" panose="020B0604020202020204" pitchFamily="34" charset="0"/>
              <a:buChar char="•"/>
              <a:defRPr/>
            </a:pPr>
            <a:endParaRPr lang="it-IT" altLang="it-IT" b="1">
              <a:solidFill>
                <a:srgbClr val="FFFFFF"/>
              </a:solidFill>
            </a:endParaRPr>
          </a:p>
        </p:txBody>
      </p:sp>
      <p:sp>
        <p:nvSpPr>
          <p:cNvPr id="36867" name="Rectangle 2">
            <a:extLst>
              <a:ext uri="{FF2B5EF4-FFF2-40B4-BE49-F238E27FC236}">
                <a16:creationId xmlns:a16="http://schemas.microsoft.com/office/drawing/2014/main" id="{14AAAF70-4221-31A1-7174-7B80D126F8C2}"/>
              </a:ext>
            </a:extLst>
          </p:cNvPr>
          <p:cNvSpPr>
            <a:spLocks noGrp="1" noChangeArrowheads="1"/>
          </p:cNvSpPr>
          <p:nvPr>
            <p:ph type="title"/>
          </p:nvPr>
        </p:nvSpPr>
        <p:spPr bwMode="auto">
          <a:xfrm>
            <a:off x="382588" y="666750"/>
            <a:ext cx="846455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it-IT"/>
              <a:t>Click to edit Master title style</a:t>
            </a:r>
          </a:p>
        </p:txBody>
      </p:sp>
      <p:sp>
        <p:nvSpPr>
          <p:cNvPr id="36868" name="Rectangle 3">
            <a:extLst>
              <a:ext uri="{FF2B5EF4-FFF2-40B4-BE49-F238E27FC236}">
                <a16:creationId xmlns:a16="http://schemas.microsoft.com/office/drawing/2014/main" id="{0AB43C2C-6124-4A1A-AFB4-FB3D21149862}"/>
              </a:ext>
            </a:extLst>
          </p:cNvPr>
          <p:cNvSpPr>
            <a:spLocks noGrp="1" noChangeArrowheads="1"/>
          </p:cNvSpPr>
          <p:nvPr>
            <p:ph type="body" idx="1"/>
          </p:nvPr>
        </p:nvSpPr>
        <p:spPr bwMode="auto">
          <a:xfrm>
            <a:off x="385763" y="1828800"/>
            <a:ext cx="8455025"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Tree>
  </p:cSld>
  <p:clrMap bg1="dk2" tx1="lt1" bg2="dk1" tx2="lt2" accent1="accent1" accent2="accent2" accent3="accent3" accent4="accent4" accent5="accent5" accent6="accent6" hlink="hlink" folHlink="folHlink"/>
  <p:sldLayoutIdLst>
    <p:sldLayoutId id="2147542932" r:id="rId1"/>
    <p:sldLayoutId id="2147542688" r:id="rId2"/>
    <p:sldLayoutId id="2147542689" r:id="rId3"/>
    <p:sldLayoutId id="2147542933" r:id="rId4"/>
    <p:sldLayoutId id="2147542934" r:id="rId5"/>
    <p:sldLayoutId id="2147542690" r:id="rId6"/>
    <p:sldLayoutId id="2147542691" r:id="rId7"/>
    <p:sldLayoutId id="2147542692" r:id="rId8"/>
    <p:sldLayoutId id="2147542693" r:id="rId9"/>
    <p:sldLayoutId id="2147542935" r:id="rId10"/>
  </p:sldLayoutIdLst>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500" b="1">
          <a:solidFill>
            <a:schemeClr val="tx2"/>
          </a:solidFill>
          <a:latin typeface="Arial" charset="0"/>
        </a:defRPr>
      </a:lvl6pPr>
      <a:lvl7pPr marL="914400" algn="l" rtl="0" fontAlgn="base">
        <a:spcBef>
          <a:spcPct val="0"/>
        </a:spcBef>
        <a:spcAft>
          <a:spcPct val="0"/>
        </a:spcAft>
        <a:defRPr sz="3500" b="1">
          <a:solidFill>
            <a:schemeClr val="tx2"/>
          </a:solidFill>
          <a:latin typeface="Arial" charset="0"/>
        </a:defRPr>
      </a:lvl7pPr>
      <a:lvl8pPr marL="1371600" algn="l" rtl="0" fontAlgn="base">
        <a:spcBef>
          <a:spcPct val="0"/>
        </a:spcBef>
        <a:spcAft>
          <a:spcPct val="0"/>
        </a:spcAft>
        <a:defRPr sz="3500" b="1">
          <a:solidFill>
            <a:schemeClr val="tx2"/>
          </a:solidFill>
          <a:latin typeface="Arial" charset="0"/>
        </a:defRPr>
      </a:lvl8pPr>
      <a:lvl9pPr marL="1828800" algn="l" rtl="0" fontAlgn="base">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4FAD26"/>
        </a:buClr>
        <a:buFont typeface="Wingdings" panose="05000000000000000000" pitchFamily="2" charset="2"/>
        <a:buChar char="§"/>
        <a:defRPr sz="24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4FAD26"/>
        </a:buClr>
        <a:buFont typeface="Arial" panose="020B0604020202020204" pitchFamily="34" charset="0"/>
        <a:buChar char="–"/>
        <a:defRPr sz="2200">
          <a:solidFill>
            <a:srgbClr val="FEFDDE"/>
          </a:solidFill>
          <a:latin typeface="+mn-lt"/>
        </a:defRPr>
      </a:lvl2pPr>
      <a:lvl3pPr marL="1143000" indent="-228600" algn="l" rtl="0" eaLnBrk="0" fontAlgn="base" hangingPunct="0">
        <a:lnSpc>
          <a:spcPct val="90000"/>
        </a:lnSpc>
        <a:spcBef>
          <a:spcPts val="1000"/>
        </a:spcBef>
        <a:spcAft>
          <a:spcPts val="700"/>
        </a:spcAft>
        <a:buClr>
          <a:srgbClr val="4FAD26"/>
        </a:buClr>
        <a:buFont typeface="Arial" panose="020B0604020202020204" pitchFamily="34" charset="0"/>
        <a:buChar char="–"/>
        <a:defRPr sz="2000">
          <a:solidFill>
            <a:srgbClr val="FEFDDE"/>
          </a:solidFill>
          <a:latin typeface="+mn-lt"/>
        </a:defRPr>
      </a:lvl3pPr>
      <a:lvl4pPr marL="1600200" indent="-228600" algn="l" rtl="0" eaLnBrk="0" fontAlgn="base" hangingPunct="0">
        <a:lnSpc>
          <a:spcPct val="90000"/>
        </a:lnSpc>
        <a:spcBef>
          <a:spcPts val="1000"/>
        </a:spcBef>
        <a:spcAft>
          <a:spcPts val="700"/>
        </a:spcAft>
        <a:buClr>
          <a:srgbClr val="4FAD26"/>
        </a:buClr>
        <a:buFont typeface="Arial" panose="020B0604020202020204" pitchFamily="34" charset="0"/>
        <a:buChar char="–"/>
        <a:defRPr>
          <a:solidFill>
            <a:srgbClr val="FEFDDE"/>
          </a:solidFill>
          <a:latin typeface="+mn-lt"/>
        </a:defRPr>
      </a:lvl4pPr>
      <a:lvl5pPr marL="2057400" indent="-228600" algn="l" rtl="0" eaLnBrk="0" fontAlgn="base" hangingPunct="0">
        <a:lnSpc>
          <a:spcPct val="90000"/>
        </a:lnSpc>
        <a:spcBef>
          <a:spcPts val="1000"/>
        </a:spcBef>
        <a:spcAft>
          <a:spcPts val="700"/>
        </a:spcAft>
        <a:buClr>
          <a:srgbClr val="4FAD26"/>
        </a:buClr>
        <a:buFont typeface="Arial" panose="020B0604020202020204" pitchFamily="34" charset="0"/>
        <a:buChar char="–"/>
        <a:defRPr sz="1600">
          <a:solidFill>
            <a:srgbClr val="FEFDDE"/>
          </a:solidFill>
          <a:latin typeface="+mn-lt"/>
        </a:defRPr>
      </a:lvl5pPr>
      <a:lvl6pPr marL="25146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fontAlgn="base">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PlaceHolder 1">
            <a:extLst>
              <a:ext uri="{FF2B5EF4-FFF2-40B4-BE49-F238E27FC236}">
                <a16:creationId xmlns:a16="http://schemas.microsoft.com/office/drawing/2014/main" id="{F5EB9C9B-F11A-1BAD-AEB0-DF8F821A39A7}"/>
              </a:ext>
            </a:extLst>
          </p:cNvPr>
          <p:cNvSpPr>
            <a:spLocks noGrp="1" noChangeArrowheads="1"/>
          </p:cNvSpPr>
          <p:nvPr>
            <p:ph type="title"/>
          </p:nvPr>
        </p:nvSpPr>
        <p:spPr bwMode="auto">
          <a:xfrm>
            <a:off x="457200" y="273050"/>
            <a:ext cx="822960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it-IT" altLang="it-IT"/>
              <a:t>Fai clic per modificare il formato del testo del titolo</a:t>
            </a:r>
          </a:p>
        </p:txBody>
      </p:sp>
      <p:sp>
        <p:nvSpPr>
          <p:cNvPr id="3" name="PlaceHolder 2">
            <a:extLst>
              <a:ext uri="{FF2B5EF4-FFF2-40B4-BE49-F238E27FC236}">
                <a16:creationId xmlns:a16="http://schemas.microsoft.com/office/drawing/2014/main" id="{3E7FF3D4-7933-ACB1-28AB-7289F35EAEDB}"/>
              </a:ext>
            </a:extLst>
          </p:cNvPr>
          <p:cNvSpPr>
            <a:spLocks noGrp="1"/>
          </p:cNvSpPr>
          <p:nvPr>
            <p:ph type="body"/>
          </p:nvPr>
        </p:nvSpPr>
        <p:spPr>
          <a:xfrm>
            <a:off x="457200" y="1604963"/>
            <a:ext cx="8229600" cy="3976687"/>
          </a:xfrm>
          <a:prstGeom prst="rect">
            <a:avLst/>
          </a:prstGeom>
        </p:spPr>
        <p:txBody>
          <a:bodyPr lIns="0" tIns="0" rIns="0" bIns="0">
            <a:normAutofit/>
          </a:bodyPr>
          <a:lstStyle/>
          <a:p>
            <a:r>
              <a:rPr lang="it-IT"/>
              <a:t>Fai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p:txBody>
      </p:sp>
    </p:spTree>
  </p:cSld>
  <p:clrMap bg1="lt1" tx1="dk1" bg2="lt2" tx2="dk2" accent1="accent1" accent2="accent2" accent3="accent3" accent4="accent4" accent5="accent5" accent6="accent6" hlink="hlink" folHlink="folHlink"/>
  <p:sldLayoutIdLst>
    <p:sldLayoutId id="2147542694" r:id="rId1"/>
    <p:sldLayoutId id="2147542695" r:id="rId2"/>
    <p:sldLayoutId id="2147542696" r:id="rId3"/>
    <p:sldLayoutId id="2147542697" r:id="rId4"/>
    <p:sldLayoutId id="2147542698" r:id="rId5"/>
    <p:sldLayoutId id="2147542699" r:id="rId6"/>
    <p:sldLayoutId id="2147542700" r:id="rId7"/>
    <p:sldLayoutId id="2147542701" r:id="rId8"/>
    <p:sldLayoutId id="2147542702" r:id="rId9"/>
    <p:sldLayoutId id="2147542703" r:id="rId10"/>
    <p:sldLayoutId id="2147542704" r:id="rId11"/>
    <p:sldLayoutId id="2147542705"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DejaVu Sans"/>
          <a:cs typeface="DejaVu Sans"/>
        </a:defRPr>
      </a:lvl2pPr>
      <a:lvl3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DejaVu Sans"/>
          <a:cs typeface="DejaVu Sans"/>
        </a:defRPr>
      </a:lvl3pPr>
      <a:lvl4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DejaVu Sans"/>
          <a:cs typeface="DejaVu Sans"/>
        </a:defRPr>
      </a:lvl4pPr>
      <a:lvl5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DejaVu Sans"/>
          <a:cs typeface="DejaVu Sans"/>
        </a:defRPr>
      </a:lvl5pPr>
      <a:lvl6pPr marL="457200" algn="l" defTabSz="685800" rtl="0" fontAlgn="base">
        <a:lnSpc>
          <a:spcPct val="90000"/>
        </a:lnSpc>
        <a:spcBef>
          <a:spcPct val="0"/>
        </a:spcBef>
        <a:spcAft>
          <a:spcPct val="0"/>
        </a:spcAft>
        <a:defRPr sz="3300">
          <a:solidFill>
            <a:schemeClr val="tx1"/>
          </a:solidFill>
          <a:latin typeface="Arial" panose="020B0604020202020204" pitchFamily="34" charset="0"/>
          <a:ea typeface="DejaVu Sans"/>
          <a:cs typeface="DejaVu Sans"/>
        </a:defRPr>
      </a:lvl6pPr>
      <a:lvl7pPr marL="914400" algn="l" defTabSz="685800" rtl="0" fontAlgn="base">
        <a:lnSpc>
          <a:spcPct val="90000"/>
        </a:lnSpc>
        <a:spcBef>
          <a:spcPct val="0"/>
        </a:spcBef>
        <a:spcAft>
          <a:spcPct val="0"/>
        </a:spcAft>
        <a:defRPr sz="3300">
          <a:solidFill>
            <a:schemeClr val="tx1"/>
          </a:solidFill>
          <a:latin typeface="Arial" panose="020B0604020202020204" pitchFamily="34" charset="0"/>
          <a:ea typeface="DejaVu Sans"/>
          <a:cs typeface="DejaVu Sans"/>
        </a:defRPr>
      </a:lvl7pPr>
      <a:lvl8pPr marL="1371600" algn="l" defTabSz="685800" rtl="0" fontAlgn="base">
        <a:lnSpc>
          <a:spcPct val="90000"/>
        </a:lnSpc>
        <a:spcBef>
          <a:spcPct val="0"/>
        </a:spcBef>
        <a:spcAft>
          <a:spcPct val="0"/>
        </a:spcAft>
        <a:defRPr sz="3300">
          <a:solidFill>
            <a:schemeClr val="tx1"/>
          </a:solidFill>
          <a:latin typeface="Arial" panose="020B0604020202020204" pitchFamily="34" charset="0"/>
          <a:ea typeface="DejaVu Sans"/>
          <a:cs typeface="DejaVu Sans"/>
        </a:defRPr>
      </a:lvl8pPr>
      <a:lvl9pPr marL="1828800" algn="l" defTabSz="685800" rtl="0" fontAlgn="base">
        <a:lnSpc>
          <a:spcPct val="90000"/>
        </a:lnSpc>
        <a:spcBef>
          <a:spcPct val="0"/>
        </a:spcBef>
        <a:spcAft>
          <a:spcPct val="0"/>
        </a:spcAft>
        <a:defRPr sz="3300">
          <a:solidFill>
            <a:schemeClr val="tx1"/>
          </a:solidFill>
          <a:latin typeface="Arial" panose="020B0604020202020204" pitchFamily="34" charset="0"/>
          <a:ea typeface="DejaVu Sans"/>
          <a:cs typeface="DejaVu Sans"/>
        </a:defRPr>
      </a:lvl9pPr>
    </p:titleStyle>
    <p:bodyStyle>
      <a:lvl1pPr marL="323850" indent="-242888" algn="l" defTabSz="685800" rtl="0" eaLnBrk="0" fontAlgn="base" hangingPunct="0">
        <a:lnSpc>
          <a:spcPct val="90000"/>
        </a:lnSpc>
        <a:spcBef>
          <a:spcPts val="1063"/>
        </a:spcBef>
        <a:spcAft>
          <a:spcPct val="0"/>
        </a:spcAft>
        <a:buClr>
          <a:srgbClr val="000000"/>
        </a:buClr>
        <a:buSzPct val="45000"/>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Segnaposto titolo 1">
            <a:extLst>
              <a:ext uri="{FF2B5EF4-FFF2-40B4-BE49-F238E27FC236}">
                <a16:creationId xmlns:a16="http://schemas.microsoft.com/office/drawing/2014/main" id="{1CA1E2FC-F9B7-C22A-B9D3-756B71CC14FA}"/>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p>
        </p:txBody>
      </p:sp>
      <p:sp>
        <p:nvSpPr>
          <p:cNvPr id="38915" name="Segnaposto testo 2">
            <a:extLst>
              <a:ext uri="{FF2B5EF4-FFF2-40B4-BE49-F238E27FC236}">
                <a16:creationId xmlns:a16="http://schemas.microsoft.com/office/drawing/2014/main" id="{2B045B77-2105-214A-9B85-87E12269FE82}"/>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2810EBF0-3C31-02F9-E38A-74AF829AC8FC}"/>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b="0" i="0">
                <a:solidFill>
                  <a:schemeClr val="tx1">
                    <a:tint val="75000"/>
                  </a:schemeClr>
                </a:solidFill>
                <a:latin typeface="PT Sans Regular" panose="020B0503020203020204" pitchFamily="34" charset="77"/>
              </a:defRPr>
            </a:lvl1pPr>
          </a:lstStyle>
          <a:p>
            <a:pPr>
              <a:defRPr/>
            </a:pPr>
            <a:fld id="{B792FAC4-F31C-4189-8CB3-7B7049D15515}" type="datetimeFigureOut">
              <a:rPr lang="it-IT"/>
              <a:pPr>
                <a:defRPr/>
              </a:pPr>
              <a:t>03/12/2022</a:t>
            </a:fld>
            <a:endParaRPr lang="it-IT" dirty="0"/>
          </a:p>
        </p:txBody>
      </p:sp>
      <p:sp>
        <p:nvSpPr>
          <p:cNvPr id="5" name="Segnaposto piè di pagina 4">
            <a:extLst>
              <a:ext uri="{FF2B5EF4-FFF2-40B4-BE49-F238E27FC236}">
                <a16:creationId xmlns:a16="http://schemas.microsoft.com/office/drawing/2014/main" id="{ADE25EC0-A061-2A3E-E4A2-0EA915673E81}"/>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b="0" i="0">
                <a:solidFill>
                  <a:schemeClr val="tx1">
                    <a:tint val="75000"/>
                  </a:schemeClr>
                </a:solidFill>
                <a:latin typeface="PT Sans Regular" panose="020B0503020203020204" pitchFamily="34" charset="77"/>
              </a:defRPr>
            </a:lvl1pPr>
          </a:lstStyle>
          <a:p>
            <a:pPr>
              <a:defRPr/>
            </a:pPr>
            <a:endParaRPr lang="it-IT"/>
          </a:p>
        </p:txBody>
      </p:sp>
      <p:sp>
        <p:nvSpPr>
          <p:cNvPr id="6" name="Segnaposto numero diapositiva 5">
            <a:extLst>
              <a:ext uri="{FF2B5EF4-FFF2-40B4-BE49-F238E27FC236}">
                <a16:creationId xmlns:a16="http://schemas.microsoft.com/office/drawing/2014/main" id="{9AE961E8-1154-5FFA-D690-71C6A22E157A}"/>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b="0" i="0">
                <a:solidFill>
                  <a:schemeClr val="tx1">
                    <a:tint val="75000"/>
                  </a:schemeClr>
                </a:solidFill>
                <a:latin typeface="PT Sans Regular" panose="020B0503020203020204" pitchFamily="34" charset="77"/>
              </a:defRPr>
            </a:lvl1pPr>
          </a:lstStyle>
          <a:p>
            <a:pPr>
              <a:defRPr/>
            </a:pPr>
            <a:fld id="{E0C76EBD-FFEC-4E2A-BACD-1F7DE07D1EAE}" type="slidenum">
              <a:rPr lang="it-IT"/>
              <a:pPr>
                <a:defRPr/>
              </a:pPr>
              <a:t>‹N›</a:t>
            </a:fld>
            <a:endParaRPr lang="it-IT" dirty="0"/>
          </a:p>
        </p:txBody>
      </p:sp>
    </p:spTree>
  </p:cSld>
  <p:clrMap bg1="lt1" tx1="dk1" bg2="lt2" tx2="dk2" accent1="accent1" accent2="accent2" accent3="accent3" accent4="accent4" accent5="accent5" accent6="accent6" hlink="hlink" folHlink="folHlink"/>
  <p:sldLayoutIdLst>
    <p:sldLayoutId id="2147542936" r:id="rId1"/>
    <p:sldLayoutId id="2147542937" r:id="rId2"/>
    <p:sldLayoutId id="2147542938" r:id="rId3"/>
    <p:sldLayoutId id="2147542939" r:id="rId4"/>
  </p:sldLayoutIdLst>
  <p:txStyles>
    <p:titleStyle>
      <a:lvl1pPr algn="l" defTabSz="685800" rtl="0" eaLnBrk="0" fontAlgn="base" hangingPunct="0">
        <a:lnSpc>
          <a:spcPct val="90000"/>
        </a:lnSpc>
        <a:spcBef>
          <a:spcPct val="0"/>
        </a:spcBef>
        <a:spcAft>
          <a:spcPct val="0"/>
        </a:spcAft>
        <a:defRPr sz="3300" kern="1200">
          <a:solidFill>
            <a:schemeClr val="tx1"/>
          </a:solidFill>
          <a:latin typeface="PT Sans Regular" panose="020B0503020203020204" pitchFamily="34" charset="77"/>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PT Sans Regular"/>
        </a:defRPr>
      </a:lvl2pPr>
      <a:lvl3pPr algn="l" defTabSz="685800" rtl="0" eaLnBrk="0" fontAlgn="base" hangingPunct="0">
        <a:lnSpc>
          <a:spcPct val="90000"/>
        </a:lnSpc>
        <a:spcBef>
          <a:spcPct val="0"/>
        </a:spcBef>
        <a:spcAft>
          <a:spcPct val="0"/>
        </a:spcAft>
        <a:defRPr sz="3300">
          <a:solidFill>
            <a:schemeClr val="tx1"/>
          </a:solidFill>
          <a:latin typeface="PT Sans Regular"/>
        </a:defRPr>
      </a:lvl3pPr>
      <a:lvl4pPr algn="l" defTabSz="685800" rtl="0" eaLnBrk="0" fontAlgn="base" hangingPunct="0">
        <a:lnSpc>
          <a:spcPct val="90000"/>
        </a:lnSpc>
        <a:spcBef>
          <a:spcPct val="0"/>
        </a:spcBef>
        <a:spcAft>
          <a:spcPct val="0"/>
        </a:spcAft>
        <a:defRPr sz="3300">
          <a:solidFill>
            <a:schemeClr val="tx1"/>
          </a:solidFill>
          <a:latin typeface="PT Sans Regular"/>
        </a:defRPr>
      </a:lvl4pPr>
      <a:lvl5pPr algn="l" defTabSz="685800" rtl="0" eaLnBrk="0" fontAlgn="base" hangingPunct="0">
        <a:lnSpc>
          <a:spcPct val="90000"/>
        </a:lnSpc>
        <a:spcBef>
          <a:spcPct val="0"/>
        </a:spcBef>
        <a:spcAft>
          <a:spcPct val="0"/>
        </a:spcAft>
        <a:defRPr sz="3300">
          <a:solidFill>
            <a:schemeClr val="tx1"/>
          </a:solidFill>
          <a:latin typeface="PT Sans Regular"/>
        </a:defRPr>
      </a:lvl5pPr>
      <a:lvl6pPr marL="457200" algn="l" defTabSz="685800" rtl="0" fontAlgn="base">
        <a:lnSpc>
          <a:spcPct val="90000"/>
        </a:lnSpc>
        <a:spcBef>
          <a:spcPct val="0"/>
        </a:spcBef>
        <a:spcAft>
          <a:spcPct val="0"/>
        </a:spcAft>
        <a:defRPr sz="3300">
          <a:solidFill>
            <a:schemeClr val="tx1"/>
          </a:solidFill>
          <a:latin typeface="PT Sans Regular"/>
        </a:defRPr>
      </a:lvl6pPr>
      <a:lvl7pPr marL="914400" algn="l" defTabSz="685800" rtl="0" fontAlgn="base">
        <a:lnSpc>
          <a:spcPct val="90000"/>
        </a:lnSpc>
        <a:spcBef>
          <a:spcPct val="0"/>
        </a:spcBef>
        <a:spcAft>
          <a:spcPct val="0"/>
        </a:spcAft>
        <a:defRPr sz="3300">
          <a:solidFill>
            <a:schemeClr val="tx1"/>
          </a:solidFill>
          <a:latin typeface="PT Sans Regular"/>
        </a:defRPr>
      </a:lvl7pPr>
      <a:lvl8pPr marL="1371600" algn="l" defTabSz="685800" rtl="0" fontAlgn="base">
        <a:lnSpc>
          <a:spcPct val="90000"/>
        </a:lnSpc>
        <a:spcBef>
          <a:spcPct val="0"/>
        </a:spcBef>
        <a:spcAft>
          <a:spcPct val="0"/>
        </a:spcAft>
        <a:defRPr sz="3300">
          <a:solidFill>
            <a:schemeClr val="tx1"/>
          </a:solidFill>
          <a:latin typeface="PT Sans Regular"/>
        </a:defRPr>
      </a:lvl8pPr>
      <a:lvl9pPr marL="1828800" algn="l" defTabSz="685800" rtl="0" fontAlgn="base">
        <a:lnSpc>
          <a:spcPct val="90000"/>
        </a:lnSpc>
        <a:spcBef>
          <a:spcPct val="0"/>
        </a:spcBef>
        <a:spcAft>
          <a:spcPct val="0"/>
        </a:spcAft>
        <a:defRPr sz="3300">
          <a:solidFill>
            <a:schemeClr val="tx1"/>
          </a:solidFill>
          <a:latin typeface="PT Sans Regular"/>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PT Sans Regular" panose="020B0503020203020204" pitchFamily="34" charset="77"/>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PT Sans Regular" panose="020B0503020203020204" pitchFamily="34" charset="77"/>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PT Sans Regular" panose="020B0503020203020204" pitchFamily="34" charset="77"/>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PT Sans Regular" panose="020B0503020203020204" pitchFamily="34" charset="77"/>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PT Sans Regular" panose="020B0503020203020204"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6F37C9A8-4B6A-CF46-BCDC-B1065A1DD31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r="1965" b="27470"/>
          <a:stretch>
            <a:fillRect/>
          </a:stretch>
        </p:blipFill>
        <p:spPr bwMode="auto">
          <a:xfrm>
            <a:off x="-139700" y="-484188"/>
            <a:ext cx="3246438" cy="120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Picture 3">
            <a:extLst>
              <a:ext uri="{FF2B5EF4-FFF2-40B4-BE49-F238E27FC236}">
                <a16:creationId xmlns:a16="http://schemas.microsoft.com/office/drawing/2014/main" id="{FA061AD8-F1FB-5FD1-B970-D3CEF2E8BE1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l="1965" t="27470"/>
          <a:stretch>
            <a:fillRect/>
          </a:stretch>
        </p:blipFill>
        <p:spPr bwMode="auto">
          <a:xfrm rot="10800000" flipH="1" flipV="1">
            <a:off x="5872163" y="6192838"/>
            <a:ext cx="3587750" cy="133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AutoShape 7">
            <a:extLst>
              <a:ext uri="{FF2B5EF4-FFF2-40B4-BE49-F238E27FC236}">
                <a16:creationId xmlns:a16="http://schemas.microsoft.com/office/drawing/2014/main" id="{7F601222-C200-C174-F661-A663DE82A4BE}"/>
              </a:ext>
            </a:extLst>
          </p:cNvPr>
          <p:cNvSpPr>
            <a:spLocks noChangeShapeType="1"/>
          </p:cNvSpPr>
          <p:nvPr userDrawn="1"/>
        </p:nvSpPr>
        <p:spPr bwMode="auto">
          <a:xfrm>
            <a:off x="2451100" y="719138"/>
            <a:ext cx="6178550" cy="0"/>
          </a:xfrm>
          <a:prstGeom prst="line">
            <a:avLst/>
          </a:prstGeom>
          <a:noFill/>
          <a:ln w="9525">
            <a:solidFill>
              <a:srgbClr val="93C2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it-IT"/>
          </a:p>
        </p:txBody>
      </p:sp>
      <p:sp>
        <p:nvSpPr>
          <p:cNvPr id="39941" name="AutoShape 8">
            <a:extLst>
              <a:ext uri="{FF2B5EF4-FFF2-40B4-BE49-F238E27FC236}">
                <a16:creationId xmlns:a16="http://schemas.microsoft.com/office/drawing/2014/main" id="{6AFEEB10-5FF2-2F82-0F28-158C8FCC0721}"/>
              </a:ext>
            </a:extLst>
          </p:cNvPr>
          <p:cNvSpPr>
            <a:spLocks noChangeShapeType="1"/>
          </p:cNvSpPr>
          <p:nvPr userDrawn="1"/>
        </p:nvSpPr>
        <p:spPr bwMode="auto">
          <a:xfrm flipV="1">
            <a:off x="514350" y="6192838"/>
            <a:ext cx="6076950" cy="0"/>
          </a:xfrm>
          <a:prstGeom prst="line">
            <a:avLst/>
          </a:prstGeom>
          <a:noFill/>
          <a:ln w="9525">
            <a:solidFill>
              <a:srgbClr val="93C2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it-IT"/>
          </a:p>
        </p:txBody>
      </p:sp>
    </p:spTree>
  </p:cSld>
  <p:clrMap bg1="lt1" tx1="dk1" bg2="lt2" tx2="dk2" accent1="accent1" accent2="accent2" accent3="accent3" accent4="accent4" accent5="accent5" accent6="accent6" hlink="hlink" folHlink="folHlink"/>
  <p:sldLayoutIdLst>
    <p:sldLayoutId id="2147542706" r:id="rId1"/>
  </p:sldLayoutIdLst>
  <p:txStyles>
    <p:titleStyle>
      <a:lvl1pPr algn="l" defTabSz="457200" rtl="0" eaLnBrk="0" fontAlgn="base" hangingPunct="0">
        <a:spcBef>
          <a:spcPct val="0"/>
        </a:spcBef>
        <a:spcAft>
          <a:spcPct val="0"/>
        </a:spcAft>
        <a:defRPr lang="en-US" sz="2200" kern="1200" dirty="0">
          <a:solidFill>
            <a:srgbClr val="075C67"/>
          </a:solidFill>
          <a:latin typeface="Open Sans Extra Bold" panose="020B0604020202020204" charset="0"/>
          <a:ea typeface="Open Sans Extra Bold" panose="020B0604020202020204" charset="0"/>
          <a:cs typeface="Open Sans Extra Bold" panose="020B0604020202020204" charset="0"/>
        </a:defRPr>
      </a:lvl1pPr>
      <a:lvl2pPr algn="l" defTabSz="457200" rtl="0" eaLnBrk="0" fontAlgn="base" hangingPunct="0">
        <a:spcBef>
          <a:spcPct val="0"/>
        </a:spcBef>
        <a:spcAft>
          <a:spcPct val="0"/>
        </a:spcAft>
        <a:defRPr sz="2200">
          <a:solidFill>
            <a:srgbClr val="075C67"/>
          </a:solidFill>
          <a:latin typeface="Open Sans Extra Bold" charset="0"/>
          <a:cs typeface="Open Sans Extra Bold" charset="0"/>
        </a:defRPr>
      </a:lvl2pPr>
      <a:lvl3pPr algn="l" defTabSz="457200" rtl="0" eaLnBrk="0" fontAlgn="base" hangingPunct="0">
        <a:spcBef>
          <a:spcPct val="0"/>
        </a:spcBef>
        <a:spcAft>
          <a:spcPct val="0"/>
        </a:spcAft>
        <a:defRPr sz="2200">
          <a:solidFill>
            <a:srgbClr val="075C67"/>
          </a:solidFill>
          <a:latin typeface="Open Sans Extra Bold" charset="0"/>
          <a:cs typeface="Open Sans Extra Bold" charset="0"/>
        </a:defRPr>
      </a:lvl3pPr>
      <a:lvl4pPr algn="l" defTabSz="457200" rtl="0" eaLnBrk="0" fontAlgn="base" hangingPunct="0">
        <a:spcBef>
          <a:spcPct val="0"/>
        </a:spcBef>
        <a:spcAft>
          <a:spcPct val="0"/>
        </a:spcAft>
        <a:defRPr sz="2200">
          <a:solidFill>
            <a:srgbClr val="075C67"/>
          </a:solidFill>
          <a:latin typeface="Open Sans Extra Bold" charset="0"/>
          <a:cs typeface="Open Sans Extra Bold" charset="0"/>
        </a:defRPr>
      </a:lvl4pPr>
      <a:lvl5pPr algn="l" defTabSz="457200" rtl="0" eaLnBrk="0" fontAlgn="base" hangingPunct="0">
        <a:spcBef>
          <a:spcPct val="0"/>
        </a:spcBef>
        <a:spcAft>
          <a:spcPct val="0"/>
        </a:spcAft>
        <a:defRPr sz="2200">
          <a:solidFill>
            <a:srgbClr val="075C67"/>
          </a:solidFill>
          <a:latin typeface="Open Sans Extra Bold" charset="0"/>
          <a:cs typeface="Open Sans Extra Bold" charset="0"/>
        </a:defRPr>
      </a:lvl5pPr>
      <a:lvl6pPr marL="457200" algn="l" defTabSz="457200" rtl="0" fontAlgn="base">
        <a:spcBef>
          <a:spcPct val="0"/>
        </a:spcBef>
        <a:spcAft>
          <a:spcPct val="0"/>
        </a:spcAft>
        <a:defRPr sz="2200">
          <a:solidFill>
            <a:srgbClr val="075C67"/>
          </a:solidFill>
          <a:latin typeface="Open Sans Extra Bold" charset="0"/>
          <a:cs typeface="Open Sans Extra Bold" charset="0"/>
        </a:defRPr>
      </a:lvl6pPr>
      <a:lvl7pPr marL="914400" algn="l" defTabSz="457200" rtl="0" fontAlgn="base">
        <a:spcBef>
          <a:spcPct val="0"/>
        </a:spcBef>
        <a:spcAft>
          <a:spcPct val="0"/>
        </a:spcAft>
        <a:defRPr sz="2200">
          <a:solidFill>
            <a:srgbClr val="075C67"/>
          </a:solidFill>
          <a:latin typeface="Open Sans Extra Bold" charset="0"/>
          <a:cs typeface="Open Sans Extra Bold" charset="0"/>
        </a:defRPr>
      </a:lvl7pPr>
      <a:lvl8pPr marL="1371600" algn="l" defTabSz="457200" rtl="0" fontAlgn="base">
        <a:spcBef>
          <a:spcPct val="0"/>
        </a:spcBef>
        <a:spcAft>
          <a:spcPct val="0"/>
        </a:spcAft>
        <a:defRPr sz="2200">
          <a:solidFill>
            <a:srgbClr val="075C67"/>
          </a:solidFill>
          <a:latin typeface="Open Sans Extra Bold" charset="0"/>
          <a:cs typeface="Open Sans Extra Bold" charset="0"/>
        </a:defRPr>
      </a:lvl8pPr>
      <a:lvl9pPr marL="1828800" algn="l" defTabSz="457200" rtl="0" fontAlgn="base">
        <a:spcBef>
          <a:spcPct val="0"/>
        </a:spcBef>
        <a:spcAft>
          <a:spcPct val="0"/>
        </a:spcAft>
        <a:defRPr sz="2200">
          <a:solidFill>
            <a:srgbClr val="075C67"/>
          </a:solidFill>
          <a:latin typeface="Open Sans Extra Bold" charset="0"/>
          <a:cs typeface="Open Sans Extra Bold" charset="0"/>
        </a:defRPr>
      </a:lvl9pPr>
    </p:titleStyle>
    <p:bodyStyle>
      <a:lvl1pPr marL="171450" indent="-171450" algn="l" defTabSz="457200" rtl="0" eaLnBrk="0" fontAlgn="base" hangingPunct="0">
        <a:spcBef>
          <a:spcPct val="20000"/>
        </a:spcBef>
        <a:spcAft>
          <a:spcPct val="0"/>
        </a:spcAft>
        <a:buFont typeface="Arial" panose="020B0604020202020204" pitchFamily="34" charset="0"/>
        <a:buChar char="•"/>
        <a:defRPr sz="1600" kern="1200">
          <a:solidFill>
            <a:srgbClr val="075C67"/>
          </a:solidFill>
          <a:latin typeface="Open Sans" panose="020B0606030504020204" pitchFamily="34" charset="0"/>
          <a:ea typeface="Open Sans" panose="020B0606030504020204" pitchFamily="34" charset="0"/>
          <a:cs typeface="Open Sans" panose="020B0606030504020204" pitchFamily="34" charset="0"/>
        </a:defRPr>
      </a:lvl1pPr>
      <a:lvl2pPr marL="371475" indent="-142875" algn="l" defTabSz="457200" rtl="0" eaLnBrk="0" fontAlgn="base" hangingPunct="0">
        <a:spcBef>
          <a:spcPct val="20000"/>
        </a:spcBef>
        <a:spcAft>
          <a:spcPct val="0"/>
        </a:spcAft>
        <a:buFont typeface="Arial" panose="020B0604020202020204" pitchFamily="34" charset="0"/>
        <a:buChar char="–"/>
        <a:defRPr sz="1400" kern="1200">
          <a:solidFill>
            <a:srgbClr val="075C67"/>
          </a:solidFill>
          <a:latin typeface="Open Sans" panose="020B0606030504020204" pitchFamily="34" charset="0"/>
          <a:ea typeface="Open Sans" panose="020B0606030504020204" pitchFamily="34" charset="0"/>
          <a:cs typeface="Open Sans" panose="020B0606030504020204" pitchFamily="34" charset="0"/>
        </a:defRPr>
      </a:lvl2pPr>
      <a:lvl3pPr marL="571500" indent="-114300" algn="l" defTabSz="457200" rtl="0" eaLnBrk="0" fontAlgn="base" hangingPunct="0">
        <a:spcBef>
          <a:spcPct val="20000"/>
        </a:spcBef>
        <a:spcAft>
          <a:spcPct val="0"/>
        </a:spcAft>
        <a:buFont typeface="Arial" panose="020B0604020202020204" pitchFamily="34" charset="0"/>
        <a:buChar char="•"/>
        <a:defRPr sz="1200" kern="1200">
          <a:solidFill>
            <a:srgbClr val="075C67"/>
          </a:solidFill>
          <a:latin typeface="Open Sans" panose="020B0606030504020204" pitchFamily="34" charset="0"/>
          <a:ea typeface="Open Sans" panose="020B0606030504020204" pitchFamily="34" charset="0"/>
          <a:cs typeface="Open Sans" panose="020B0606030504020204" pitchFamily="34" charset="0"/>
        </a:defRPr>
      </a:lvl3pPr>
      <a:lvl4pPr marL="800100" indent="-114300" algn="l" defTabSz="457200" rtl="0" eaLnBrk="0" fontAlgn="base" hangingPunct="0">
        <a:spcBef>
          <a:spcPct val="20000"/>
        </a:spcBef>
        <a:spcAft>
          <a:spcPct val="0"/>
        </a:spcAft>
        <a:buFont typeface="Arial" panose="020B0604020202020204" pitchFamily="34" charset="0"/>
        <a:buChar char="–"/>
        <a:defRPr sz="1000" kern="1200">
          <a:solidFill>
            <a:srgbClr val="075C67"/>
          </a:solidFill>
          <a:latin typeface="Open Sans" panose="020B0606030504020204" pitchFamily="34" charset="0"/>
          <a:ea typeface="Open Sans" panose="020B0606030504020204" pitchFamily="34" charset="0"/>
          <a:cs typeface="Open Sans" panose="020B0606030504020204" pitchFamily="34" charset="0"/>
        </a:defRPr>
      </a:lvl4pPr>
      <a:lvl5pPr marL="1028700" indent="-114300" algn="l" defTabSz="457200" rtl="0" eaLnBrk="0" fontAlgn="base" hangingPunct="0">
        <a:spcBef>
          <a:spcPct val="20000"/>
        </a:spcBef>
        <a:spcAft>
          <a:spcPct val="0"/>
        </a:spcAft>
        <a:buFont typeface="Arial" panose="020B0604020202020204" pitchFamily="34" charset="0"/>
        <a:buChar char="»"/>
        <a:defRPr sz="1000" kern="1200">
          <a:solidFill>
            <a:srgbClr val="075C67"/>
          </a:solidFill>
          <a:latin typeface="Open Sans" panose="020B0606030504020204" pitchFamily="34" charset="0"/>
          <a:ea typeface="Open Sans" panose="020B0606030504020204" pitchFamily="34" charset="0"/>
          <a:cs typeface="Open Sans" panose="020B0606030504020204" pitchFamily="34" charset="0"/>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00"/>
            </a:gs>
            <a:gs pos="100000">
              <a:srgbClr val="001E64"/>
            </a:gs>
          </a:gsLst>
          <a:lin ang="18900000" scaled="1"/>
        </a:gradFill>
        <a:effectLst/>
      </p:bgPr>
    </p:bg>
    <p:spTree>
      <p:nvGrpSpPr>
        <p:cNvPr id="1" name=""/>
        <p:cNvGrpSpPr/>
        <p:nvPr/>
      </p:nvGrpSpPr>
      <p:grpSpPr>
        <a:xfrm>
          <a:off x="0" y="0"/>
          <a:ext cx="0" cy="0"/>
          <a:chOff x="0" y="0"/>
          <a:chExt cx="0" cy="0"/>
        </a:xfrm>
      </p:grpSpPr>
      <p:pic>
        <p:nvPicPr>
          <p:cNvPr id="4098" name="Picture 5" descr="4600 0104 gradnologo">
            <a:extLst>
              <a:ext uri="{FF2B5EF4-FFF2-40B4-BE49-F238E27FC236}">
                <a16:creationId xmlns:a16="http://schemas.microsoft.com/office/drawing/2014/main" id="{D5DDDC6F-69D1-A0C6-8CF6-4E6992FA00A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38858" b="38857"/>
          <a:stretch>
            <a:fillRect/>
          </a:stretch>
        </p:blipFill>
        <p:spPr bwMode="auto">
          <a:xfrm>
            <a:off x="0" y="1120775"/>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a:extLst>
              <a:ext uri="{FF2B5EF4-FFF2-40B4-BE49-F238E27FC236}">
                <a16:creationId xmlns:a16="http://schemas.microsoft.com/office/drawing/2014/main" id="{BDF4A83A-D13A-CF63-2154-9197A591B5AE}"/>
              </a:ext>
            </a:extLst>
          </p:cNvPr>
          <p:cNvSpPr>
            <a:spLocks noGrp="1" noChangeArrowheads="1"/>
          </p:cNvSpPr>
          <p:nvPr>
            <p:ph type="title"/>
          </p:nvPr>
        </p:nvSpPr>
        <p:spPr bwMode="auto">
          <a:xfrm>
            <a:off x="304800" y="152400"/>
            <a:ext cx="84439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it-IT"/>
              <a:t>Click to edit Master title style</a:t>
            </a:r>
          </a:p>
        </p:txBody>
      </p:sp>
      <p:sp>
        <p:nvSpPr>
          <p:cNvPr id="4100" name="Rectangle 3">
            <a:extLst>
              <a:ext uri="{FF2B5EF4-FFF2-40B4-BE49-F238E27FC236}">
                <a16:creationId xmlns:a16="http://schemas.microsoft.com/office/drawing/2014/main" id="{5A4E7D6E-ADA6-54AE-4E9F-2CEB51950C45}"/>
              </a:ext>
            </a:extLst>
          </p:cNvPr>
          <p:cNvSpPr>
            <a:spLocks noGrp="1" noChangeArrowheads="1"/>
          </p:cNvSpPr>
          <p:nvPr>
            <p:ph type="body" idx="1"/>
          </p:nvPr>
        </p:nvSpPr>
        <p:spPr bwMode="auto">
          <a:xfrm>
            <a:off x="304800" y="1600200"/>
            <a:ext cx="838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it-IT"/>
              <a:t>Click to edit Master text styles</a:t>
            </a:r>
          </a:p>
          <a:p>
            <a:pPr lvl="1"/>
            <a:r>
              <a:rPr lang="en-GB" altLang="it-IT"/>
              <a:t>Second level</a:t>
            </a:r>
          </a:p>
          <a:p>
            <a:pPr lvl="2"/>
            <a:r>
              <a:rPr lang="en-GB" altLang="it-IT"/>
              <a:t>Third level</a:t>
            </a:r>
          </a:p>
          <a:p>
            <a:pPr lvl="3"/>
            <a:r>
              <a:rPr lang="en-GB" altLang="it-IT"/>
              <a:t>Fourth level</a:t>
            </a:r>
          </a:p>
          <a:p>
            <a:pPr lvl="4"/>
            <a:r>
              <a:rPr lang="en-GB" altLang="it-IT"/>
              <a:t>Fifth level</a:t>
            </a:r>
          </a:p>
        </p:txBody>
      </p:sp>
    </p:spTree>
  </p:cSld>
  <p:clrMap bg1="dk2" tx1="lt1" bg2="dk1" tx2="lt2" accent1="accent1" accent2="accent2" accent3="accent3" accent4="accent4" accent5="accent5" accent6="accent6" hlink="hlink" folHlink="folHlink"/>
  <p:sldLayoutIdLst>
    <p:sldLayoutId id="2147542757" r:id="rId1"/>
    <p:sldLayoutId id="2147542501" r:id="rId2"/>
    <p:sldLayoutId id="2147542502" r:id="rId3"/>
    <p:sldLayoutId id="2147542503" r:id="rId4"/>
    <p:sldLayoutId id="2147542504" r:id="rId5"/>
    <p:sldLayoutId id="2147542505" r:id="rId6"/>
    <p:sldLayoutId id="2147542506" r:id="rId7"/>
    <p:sldLayoutId id="2147542507" r:id="rId8"/>
    <p:sldLayoutId id="2147542508" r:id="rId9"/>
    <p:sldLayoutId id="2147542509" r:id="rId10"/>
    <p:sldLayoutId id="2147542510" r:id="rId11"/>
  </p:sldLayoutIdLst>
  <p:transition>
    <p:wipe dir="r"/>
  </p:transition>
  <p:hf hdr="0" ftr="0" dt="0"/>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charset="0"/>
        </a:defRPr>
      </a:lvl2pPr>
      <a:lvl3pPr algn="l" rtl="0" eaLnBrk="0" fontAlgn="base" hangingPunct="0">
        <a:spcBef>
          <a:spcPct val="0"/>
        </a:spcBef>
        <a:spcAft>
          <a:spcPct val="0"/>
        </a:spcAft>
        <a:defRPr sz="3200" b="1">
          <a:solidFill>
            <a:schemeClr val="tx1"/>
          </a:solidFill>
          <a:latin typeface="Arial" charset="0"/>
        </a:defRPr>
      </a:lvl3pPr>
      <a:lvl4pPr algn="l" rtl="0" eaLnBrk="0" fontAlgn="base" hangingPunct="0">
        <a:spcBef>
          <a:spcPct val="0"/>
        </a:spcBef>
        <a:spcAft>
          <a:spcPct val="0"/>
        </a:spcAft>
        <a:defRPr sz="3200" b="1">
          <a:solidFill>
            <a:schemeClr val="tx1"/>
          </a:solidFill>
          <a:latin typeface="Arial" charset="0"/>
        </a:defRPr>
      </a:lvl4pPr>
      <a:lvl5pPr algn="l" rtl="0" eaLnBrk="0" fontAlgn="base" hangingPunct="0">
        <a:spcBef>
          <a:spcPct val="0"/>
        </a:spcBef>
        <a:spcAft>
          <a:spcPct val="0"/>
        </a:spcAft>
        <a:defRPr sz="3200" b="1">
          <a:solidFill>
            <a:schemeClr val="tx1"/>
          </a:solidFill>
          <a:latin typeface="Arial" charset="0"/>
        </a:defRPr>
      </a:lvl5pPr>
      <a:lvl6pPr marL="457200" algn="l" rtl="0" eaLnBrk="0" fontAlgn="base" hangingPunct="0">
        <a:spcBef>
          <a:spcPct val="0"/>
        </a:spcBef>
        <a:spcAft>
          <a:spcPct val="0"/>
        </a:spcAft>
        <a:defRPr sz="3200" b="1">
          <a:solidFill>
            <a:schemeClr val="tx1"/>
          </a:solidFill>
          <a:latin typeface="Arial" charset="0"/>
        </a:defRPr>
      </a:lvl6pPr>
      <a:lvl7pPr marL="914400" algn="l" rtl="0" eaLnBrk="0" fontAlgn="base" hangingPunct="0">
        <a:spcBef>
          <a:spcPct val="0"/>
        </a:spcBef>
        <a:spcAft>
          <a:spcPct val="0"/>
        </a:spcAft>
        <a:defRPr sz="3200" b="1">
          <a:solidFill>
            <a:schemeClr val="tx1"/>
          </a:solidFill>
          <a:latin typeface="Arial" charset="0"/>
        </a:defRPr>
      </a:lvl7pPr>
      <a:lvl8pPr marL="1371600" algn="l" rtl="0" eaLnBrk="0" fontAlgn="base" hangingPunct="0">
        <a:spcBef>
          <a:spcPct val="0"/>
        </a:spcBef>
        <a:spcAft>
          <a:spcPct val="0"/>
        </a:spcAft>
        <a:defRPr sz="3200" b="1">
          <a:solidFill>
            <a:schemeClr val="tx1"/>
          </a:solidFill>
          <a:latin typeface="Arial" charset="0"/>
        </a:defRPr>
      </a:lvl8pPr>
      <a:lvl9pPr marL="1828800" algn="l" rtl="0" eaLnBrk="0" fontAlgn="base" hangingPunct="0">
        <a:spcBef>
          <a:spcPct val="0"/>
        </a:spcBef>
        <a:spcAft>
          <a:spcPct val="0"/>
        </a:spcAft>
        <a:defRPr sz="3200" b="1">
          <a:solidFill>
            <a:schemeClr val="tx1"/>
          </a:solidFill>
          <a:latin typeface="Arial" charset="0"/>
        </a:defRPr>
      </a:lvl9pPr>
    </p:titleStyle>
    <p:bodyStyle>
      <a:lvl1pPr marL="342900" indent="-3429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ea typeface="+mn-ea"/>
          <a:cs typeface="+mn-cs"/>
        </a:defRPr>
      </a:lvl1pPr>
      <a:lvl2pPr marL="742950" indent="-285750" algn="l" rtl="0" eaLnBrk="0" fontAlgn="base" hangingPunct="0">
        <a:spcBef>
          <a:spcPct val="20000"/>
        </a:spcBef>
        <a:spcAft>
          <a:spcPct val="0"/>
        </a:spcAft>
        <a:buClr>
          <a:srgbClr val="FFAC12"/>
        </a:buClr>
        <a:buFont typeface="Symbol" panose="05050102010706020507" pitchFamily="18" charset="2"/>
        <a:buChar char="·"/>
        <a:defRPr sz="2000" b="1">
          <a:solidFill>
            <a:schemeClr val="tx2"/>
          </a:solidFill>
          <a:latin typeface="+mn-lt"/>
        </a:defRPr>
      </a:lvl2pPr>
      <a:lvl3pPr marL="1143000" indent="-2286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defRPr>
      </a:lvl3pPr>
      <a:lvl4pPr marL="1600200" indent="-228600" algn="l" rtl="0" eaLnBrk="0" fontAlgn="base" hangingPunct="0">
        <a:spcBef>
          <a:spcPct val="20000"/>
        </a:spcBef>
        <a:spcAft>
          <a:spcPct val="0"/>
        </a:spcAft>
        <a:buClr>
          <a:srgbClr val="FFAC12"/>
        </a:buClr>
        <a:buFont typeface="Symbol" panose="05050102010706020507" pitchFamily="18" charset="2"/>
        <a:buChar char="·"/>
        <a:defRPr sz="1600" b="1">
          <a:solidFill>
            <a:schemeClr val="tx2"/>
          </a:solidFill>
          <a:latin typeface="+mn-lt"/>
        </a:defRPr>
      </a:lvl4pPr>
      <a:lvl5pPr marL="2057400" indent="-228600" algn="l" rtl="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mn-lt"/>
        </a:defRPr>
      </a:lvl5pPr>
      <a:lvl6pPr marL="25146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6pPr>
      <a:lvl7pPr marL="29718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7pPr>
      <a:lvl8pPr marL="34290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8pPr>
      <a:lvl9pPr marL="38862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962" name="Group 43">
            <a:extLst>
              <a:ext uri="{FF2B5EF4-FFF2-40B4-BE49-F238E27FC236}">
                <a16:creationId xmlns:a16="http://schemas.microsoft.com/office/drawing/2014/main" id="{0640DEAA-27B7-344A-C69B-38ADF1560560}"/>
              </a:ext>
            </a:extLst>
          </p:cNvPr>
          <p:cNvGrpSpPr>
            <a:grpSpLocks/>
          </p:cNvGrpSpPr>
          <p:nvPr/>
        </p:nvGrpSpPr>
        <p:grpSpPr bwMode="auto">
          <a:xfrm>
            <a:off x="0" y="5481638"/>
            <a:ext cx="9144000" cy="976312"/>
            <a:chOff x="-1" y="762000"/>
            <a:chExt cx="58674981" cy="3210971"/>
          </a:xfrm>
        </p:grpSpPr>
        <p:sp>
          <p:nvSpPr>
            <p:cNvPr id="46" name="Shape">
              <a:extLst>
                <a:ext uri="{FF2B5EF4-FFF2-40B4-BE49-F238E27FC236}">
                  <a16:creationId xmlns:a16="http://schemas.microsoft.com/office/drawing/2014/main" id="{867C8378-8C6E-1179-FC19-E8E08693BC17}"/>
                </a:ext>
              </a:extLst>
            </p:cNvPr>
            <p:cNvSpPr/>
            <p:nvPr/>
          </p:nvSpPr>
          <p:spPr>
            <a:xfrm>
              <a:off x="-1" y="1268444"/>
              <a:ext cx="37140448" cy="2109322"/>
            </a:xfrm>
            <a:custGeom>
              <a:avLst/>
              <a:gdLst/>
              <a:ahLst/>
              <a:cxnLst>
                <a:cxn ang="0">
                  <a:pos x="wd2" y="hd2"/>
                </a:cxn>
                <a:cxn ang="5400000">
                  <a:pos x="wd2" y="hd2"/>
                </a:cxn>
                <a:cxn ang="10800000">
                  <a:pos x="wd2" y="hd2"/>
                </a:cxn>
                <a:cxn ang="16200000">
                  <a:pos x="wd2" y="hd2"/>
                </a:cxn>
              </a:cxnLst>
              <a:rect l="0" t="0" r="r" b="b"/>
              <a:pathLst>
                <a:path w="21600" h="18244" extrusionOk="0">
                  <a:moveTo>
                    <a:pt x="14206" y="16551"/>
                  </a:moveTo>
                  <a:cubicBezTo>
                    <a:pt x="16743" y="13549"/>
                    <a:pt x="19222" y="9031"/>
                    <a:pt x="21600" y="4957"/>
                  </a:cubicBezTo>
                  <a:cubicBezTo>
                    <a:pt x="15223" y="11749"/>
                    <a:pt x="8098" y="21600"/>
                    <a:pt x="0" y="0"/>
                  </a:cubicBezTo>
                  <a:lnTo>
                    <a:pt x="0" y="5966"/>
                  </a:lnTo>
                  <a:cubicBezTo>
                    <a:pt x="806" y="8754"/>
                    <a:pt x="1613" y="11059"/>
                    <a:pt x="2421" y="12936"/>
                  </a:cubicBezTo>
                  <a:cubicBezTo>
                    <a:pt x="6828" y="19321"/>
                    <a:pt x="10708" y="19160"/>
                    <a:pt x="14206" y="16551"/>
                  </a:cubicBezTo>
                  <a:close/>
                </a:path>
              </a:pathLst>
            </a:custGeom>
            <a:solidFill>
              <a:srgbClr val="B8E7FB"/>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47" name="Shape">
              <a:extLst>
                <a:ext uri="{FF2B5EF4-FFF2-40B4-BE49-F238E27FC236}">
                  <a16:creationId xmlns:a16="http://schemas.microsoft.com/office/drawing/2014/main" id="{B2C37ED3-0AE5-52FE-C250-767036024037}"/>
                </a:ext>
              </a:extLst>
            </p:cNvPr>
            <p:cNvSpPr/>
            <p:nvPr/>
          </p:nvSpPr>
          <p:spPr>
            <a:xfrm>
              <a:off x="-1" y="2297002"/>
              <a:ext cx="36203278" cy="1675969"/>
            </a:xfrm>
            <a:custGeom>
              <a:avLst/>
              <a:gdLst/>
              <a:ahLst/>
              <a:cxnLst>
                <a:cxn ang="0">
                  <a:pos x="wd2" y="hd2"/>
                </a:cxn>
                <a:cxn ang="5400000">
                  <a:pos x="wd2" y="hd2"/>
                </a:cxn>
                <a:cxn ang="10800000">
                  <a:pos x="wd2" y="hd2"/>
                </a:cxn>
                <a:cxn ang="16200000">
                  <a:pos x="wd2" y="hd2"/>
                </a:cxn>
              </a:cxnLst>
              <a:rect l="0" t="0" r="r" b="b"/>
              <a:pathLst>
                <a:path w="21600" h="12964" extrusionOk="0">
                  <a:moveTo>
                    <a:pt x="2484" y="3652"/>
                  </a:moveTo>
                  <a:cubicBezTo>
                    <a:pt x="1673" y="2630"/>
                    <a:pt x="846" y="1420"/>
                    <a:pt x="0" y="0"/>
                  </a:cubicBezTo>
                  <a:lnTo>
                    <a:pt x="0" y="3301"/>
                  </a:lnTo>
                  <a:cubicBezTo>
                    <a:pt x="7782" y="21600"/>
                    <a:pt x="15197" y="10089"/>
                    <a:pt x="21600" y="8"/>
                  </a:cubicBezTo>
                  <a:cubicBezTo>
                    <a:pt x="19415" y="2534"/>
                    <a:pt x="17091" y="5247"/>
                    <a:pt x="14573" y="6883"/>
                  </a:cubicBezTo>
                  <a:cubicBezTo>
                    <a:pt x="10633" y="10945"/>
                    <a:pt x="6554" y="11897"/>
                    <a:pt x="2484" y="3652"/>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48" name="Shape">
              <a:extLst>
                <a:ext uri="{FF2B5EF4-FFF2-40B4-BE49-F238E27FC236}">
                  <a16:creationId xmlns:a16="http://schemas.microsoft.com/office/drawing/2014/main" id="{A0EC240D-3EA5-8865-D66E-C54AA10FB1A4}"/>
                </a:ext>
              </a:extLst>
            </p:cNvPr>
            <p:cNvSpPr/>
            <p:nvPr/>
          </p:nvSpPr>
          <p:spPr>
            <a:xfrm>
              <a:off x="24417351" y="1445962"/>
              <a:ext cx="19191608" cy="1738626"/>
            </a:xfrm>
            <a:custGeom>
              <a:avLst/>
              <a:gdLst/>
              <a:ahLst/>
              <a:cxnLst>
                <a:cxn ang="0">
                  <a:pos x="wd2" y="hd2"/>
                </a:cxn>
                <a:cxn ang="5400000">
                  <a:pos x="wd2" y="hd2"/>
                </a:cxn>
                <a:cxn ang="10800000">
                  <a:pos x="wd2" y="hd2"/>
                </a:cxn>
                <a:cxn ang="16200000">
                  <a:pos x="wd2" y="hd2"/>
                </a:cxn>
              </a:cxnLst>
              <a:rect l="0" t="0" r="r" b="b"/>
              <a:pathLst>
                <a:path w="21600" h="21600" extrusionOk="0">
                  <a:moveTo>
                    <a:pt x="14311" y="4954"/>
                  </a:moveTo>
                  <a:cubicBezTo>
                    <a:pt x="9707" y="10804"/>
                    <a:pt x="4911" y="17291"/>
                    <a:pt x="0" y="21600"/>
                  </a:cubicBezTo>
                  <a:cubicBezTo>
                    <a:pt x="4749" y="18972"/>
                    <a:pt x="9136" y="14615"/>
                    <a:pt x="13258" y="10558"/>
                  </a:cubicBezTo>
                  <a:cubicBezTo>
                    <a:pt x="16154" y="6676"/>
                    <a:pt x="18940" y="2926"/>
                    <a:pt x="21600" y="0"/>
                  </a:cubicBezTo>
                  <a:cubicBezTo>
                    <a:pt x="19227" y="1203"/>
                    <a:pt x="16798" y="2989"/>
                    <a:pt x="14311" y="4954"/>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90" name="Shape">
              <a:extLst>
                <a:ext uri="{FF2B5EF4-FFF2-40B4-BE49-F238E27FC236}">
                  <a16:creationId xmlns:a16="http://schemas.microsoft.com/office/drawing/2014/main" id="{08AEC9CB-F183-CEB3-4A8A-5261433520EA}"/>
                </a:ext>
              </a:extLst>
            </p:cNvPr>
            <p:cNvSpPr/>
            <p:nvPr/>
          </p:nvSpPr>
          <p:spPr>
            <a:xfrm>
              <a:off x="-1" y="1968071"/>
              <a:ext cx="4166334" cy="80404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8938"/>
                  </a:lnTo>
                  <a:cubicBezTo>
                    <a:pt x="7356" y="13859"/>
                    <a:pt x="14554" y="18055"/>
                    <a:pt x="21600" y="21600"/>
                  </a:cubicBezTo>
                  <a:cubicBezTo>
                    <a:pt x="14393" y="15781"/>
                    <a:pt x="7190" y="8640"/>
                    <a:pt x="0" y="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91" name="Shape">
              <a:extLst>
                <a:ext uri="{FF2B5EF4-FFF2-40B4-BE49-F238E27FC236}">
                  <a16:creationId xmlns:a16="http://schemas.microsoft.com/office/drawing/2014/main" id="{3F577DB3-5E2B-0EBF-6226-EB2BFCFD949C}"/>
                </a:ext>
              </a:extLst>
            </p:cNvPr>
            <p:cNvSpPr/>
            <p:nvPr/>
          </p:nvSpPr>
          <p:spPr>
            <a:xfrm>
              <a:off x="36203277" y="1320655"/>
              <a:ext cx="22471703" cy="976346"/>
            </a:xfrm>
            <a:custGeom>
              <a:avLst/>
              <a:gdLst/>
              <a:ahLst/>
              <a:cxnLst>
                <a:cxn ang="0">
                  <a:pos x="wd2" y="hd2"/>
                </a:cxn>
                <a:cxn ang="5400000">
                  <a:pos x="wd2" y="hd2"/>
                </a:cxn>
                <a:cxn ang="10800000">
                  <a:pos x="wd2" y="hd2"/>
                </a:cxn>
                <a:cxn ang="16200000">
                  <a:pos x="wd2" y="hd2"/>
                </a:cxn>
              </a:cxnLst>
              <a:rect l="0" t="0" r="r" b="b"/>
              <a:pathLst>
                <a:path w="21600" h="20510" extrusionOk="0">
                  <a:moveTo>
                    <a:pt x="15212" y="1613"/>
                  </a:moveTo>
                  <a:cubicBezTo>
                    <a:pt x="12600" y="-1090"/>
                    <a:pt x="9907" y="-157"/>
                    <a:pt x="7125" y="2638"/>
                  </a:cubicBezTo>
                  <a:cubicBezTo>
                    <a:pt x="4853" y="7592"/>
                    <a:pt x="2473" y="13939"/>
                    <a:pt x="0" y="20510"/>
                  </a:cubicBezTo>
                  <a:cubicBezTo>
                    <a:pt x="5258" y="10252"/>
                    <a:pt x="10011" y="1126"/>
                    <a:pt x="14539" y="4577"/>
                  </a:cubicBezTo>
                  <a:cubicBezTo>
                    <a:pt x="17249" y="6642"/>
                    <a:pt x="19544" y="10893"/>
                    <a:pt x="21599" y="16531"/>
                  </a:cubicBezTo>
                  <a:lnTo>
                    <a:pt x="21600" y="13447"/>
                  </a:lnTo>
                  <a:cubicBezTo>
                    <a:pt x="19683" y="8194"/>
                    <a:pt x="17589" y="4065"/>
                    <a:pt x="15212" y="1613"/>
                  </a:cubicBezTo>
                  <a:close/>
                </a:path>
              </a:pathLst>
            </a:custGeom>
            <a:solidFill>
              <a:srgbClr val="B8E7FB"/>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92" name="Shape">
              <a:extLst>
                <a:ext uri="{FF2B5EF4-FFF2-40B4-BE49-F238E27FC236}">
                  <a16:creationId xmlns:a16="http://schemas.microsoft.com/office/drawing/2014/main" id="{590A0896-9721-76EF-4B85-3EE0F6C2F0EB}"/>
                </a:ext>
              </a:extLst>
            </p:cNvPr>
            <p:cNvSpPr/>
            <p:nvPr/>
          </p:nvSpPr>
          <p:spPr>
            <a:xfrm>
              <a:off x="58674980" y="1179687"/>
              <a:ext cx="0" cy="18795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0"/>
                  </a:lnTo>
                  <a:lnTo>
                    <a:pt x="0" y="21600"/>
                  </a:lnTo>
                  <a:cubicBezTo>
                    <a:pt x="0" y="21600"/>
                    <a:pt x="0" y="21600"/>
                    <a:pt x="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93" name="Shape">
              <a:extLst>
                <a:ext uri="{FF2B5EF4-FFF2-40B4-BE49-F238E27FC236}">
                  <a16:creationId xmlns:a16="http://schemas.microsoft.com/office/drawing/2014/main" id="{7D33D5CC-9C3F-0E3A-ABF5-F08900F9C87C}"/>
                </a:ext>
              </a:extLst>
            </p:cNvPr>
            <p:cNvSpPr/>
            <p:nvPr/>
          </p:nvSpPr>
          <p:spPr>
            <a:xfrm>
              <a:off x="37130264" y="762000"/>
              <a:ext cx="21534533" cy="1080765"/>
            </a:xfrm>
            <a:custGeom>
              <a:avLst/>
              <a:gdLst/>
              <a:ahLst/>
              <a:cxnLst>
                <a:cxn ang="0">
                  <a:pos x="wd2" y="hd2"/>
                </a:cxn>
                <a:cxn ang="5400000">
                  <a:pos x="wd2" y="hd2"/>
                </a:cxn>
                <a:cxn ang="10800000">
                  <a:pos x="wd2" y="hd2"/>
                </a:cxn>
                <a:cxn ang="16200000">
                  <a:pos x="wd2" y="hd2"/>
                </a:cxn>
              </a:cxnLst>
              <a:rect l="0" t="0" r="r" b="b"/>
              <a:pathLst>
                <a:path w="21600" h="19202" extrusionOk="0">
                  <a:moveTo>
                    <a:pt x="15276" y="3999"/>
                  </a:moveTo>
                  <a:cubicBezTo>
                    <a:pt x="15352" y="4024"/>
                    <a:pt x="15428" y="4050"/>
                    <a:pt x="15504" y="4078"/>
                  </a:cubicBezTo>
                  <a:cubicBezTo>
                    <a:pt x="15530" y="4088"/>
                    <a:pt x="15555" y="4098"/>
                    <a:pt x="15581" y="4108"/>
                  </a:cubicBezTo>
                  <a:cubicBezTo>
                    <a:pt x="15631" y="4127"/>
                    <a:pt x="15680" y="4146"/>
                    <a:pt x="15730" y="4166"/>
                  </a:cubicBezTo>
                  <a:cubicBezTo>
                    <a:pt x="15761" y="4179"/>
                    <a:pt x="15792" y="4194"/>
                    <a:pt x="15823" y="4207"/>
                  </a:cubicBezTo>
                  <a:cubicBezTo>
                    <a:pt x="15866" y="4226"/>
                    <a:pt x="15910" y="4244"/>
                    <a:pt x="15953" y="4264"/>
                  </a:cubicBezTo>
                  <a:cubicBezTo>
                    <a:pt x="15987" y="4280"/>
                    <a:pt x="16021" y="4297"/>
                    <a:pt x="16055" y="4313"/>
                  </a:cubicBezTo>
                  <a:cubicBezTo>
                    <a:pt x="16095" y="4333"/>
                    <a:pt x="16135" y="4351"/>
                    <a:pt x="16175" y="4372"/>
                  </a:cubicBezTo>
                  <a:cubicBezTo>
                    <a:pt x="16210" y="4389"/>
                    <a:pt x="16244" y="4408"/>
                    <a:pt x="16279" y="4427"/>
                  </a:cubicBezTo>
                  <a:cubicBezTo>
                    <a:pt x="16318" y="4447"/>
                    <a:pt x="16356" y="4467"/>
                    <a:pt x="16395" y="4488"/>
                  </a:cubicBezTo>
                  <a:cubicBezTo>
                    <a:pt x="16430" y="4508"/>
                    <a:pt x="16465" y="4529"/>
                    <a:pt x="16500" y="4549"/>
                  </a:cubicBezTo>
                  <a:cubicBezTo>
                    <a:pt x="16537" y="4571"/>
                    <a:pt x="16575" y="4592"/>
                    <a:pt x="16612" y="4614"/>
                  </a:cubicBezTo>
                  <a:cubicBezTo>
                    <a:pt x="16648" y="4636"/>
                    <a:pt x="16684" y="4659"/>
                    <a:pt x="16720" y="4681"/>
                  </a:cubicBezTo>
                  <a:cubicBezTo>
                    <a:pt x="16756" y="4704"/>
                    <a:pt x="16792" y="4726"/>
                    <a:pt x="16828" y="4749"/>
                  </a:cubicBezTo>
                  <a:cubicBezTo>
                    <a:pt x="16865" y="4773"/>
                    <a:pt x="16901" y="4798"/>
                    <a:pt x="16938" y="4823"/>
                  </a:cubicBezTo>
                  <a:cubicBezTo>
                    <a:pt x="16972" y="4846"/>
                    <a:pt x="17007" y="4869"/>
                    <a:pt x="17041" y="4893"/>
                  </a:cubicBezTo>
                  <a:cubicBezTo>
                    <a:pt x="17079" y="4919"/>
                    <a:pt x="17116" y="4946"/>
                    <a:pt x="17153" y="4973"/>
                  </a:cubicBezTo>
                  <a:cubicBezTo>
                    <a:pt x="17186" y="4997"/>
                    <a:pt x="17220" y="5021"/>
                    <a:pt x="17253" y="5046"/>
                  </a:cubicBezTo>
                  <a:cubicBezTo>
                    <a:pt x="17291" y="5074"/>
                    <a:pt x="17328" y="5103"/>
                    <a:pt x="17366" y="5132"/>
                  </a:cubicBezTo>
                  <a:cubicBezTo>
                    <a:pt x="17398" y="5157"/>
                    <a:pt x="17431" y="5181"/>
                    <a:pt x="17463" y="5207"/>
                  </a:cubicBezTo>
                  <a:cubicBezTo>
                    <a:pt x="17501" y="5237"/>
                    <a:pt x="17539" y="5268"/>
                    <a:pt x="17577" y="5299"/>
                  </a:cubicBezTo>
                  <a:cubicBezTo>
                    <a:pt x="17608" y="5325"/>
                    <a:pt x="17639" y="5351"/>
                    <a:pt x="17671" y="5377"/>
                  </a:cubicBezTo>
                  <a:cubicBezTo>
                    <a:pt x="17709" y="5409"/>
                    <a:pt x="17747" y="5443"/>
                    <a:pt x="17785" y="5476"/>
                  </a:cubicBezTo>
                  <a:cubicBezTo>
                    <a:pt x="17816" y="5502"/>
                    <a:pt x="17846" y="5529"/>
                    <a:pt x="17877" y="5556"/>
                  </a:cubicBezTo>
                  <a:cubicBezTo>
                    <a:pt x="17915" y="5590"/>
                    <a:pt x="17954" y="5625"/>
                    <a:pt x="17992" y="5661"/>
                  </a:cubicBezTo>
                  <a:cubicBezTo>
                    <a:pt x="18022" y="5688"/>
                    <a:pt x="18051" y="5715"/>
                    <a:pt x="18081" y="5743"/>
                  </a:cubicBezTo>
                  <a:cubicBezTo>
                    <a:pt x="18120" y="5780"/>
                    <a:pt x="18159" y="5817"/>
                    <a:pt x="18198" y="5855"/>
                  </a:cubicBezTo>
                  <a:cubicBezTo>
                    <a:pt x="18226" y="5882"/>
                    <a:pt x="18254" y="5910"/>
                    <a:pt x="18283" y="5938"/>
                  </a:cubicBezTo>
                  <a:cubicBezTo>
                    <a:pt x="18322" y="5977"/>
                    <a:pt x="18361" y="6017"/>
                    <a:pt x="18401" y="6057"/>
                  </a:cubicBezTo>
                  <a:cubicBezTo>
                    <a:pt x="18428" y="6085"/>
                    <a:pt x="18456" y="6113"/>
                    <a:pt x="18483" y="6141"/>
                  </a:cubicBezTo>
                  <a:cubicBezTo>
                    <a:pt x="18523" y="6183"/>
                    <a:pt x="18563" y="6225"/>
                    <a:pt x="18602" y="6268"/>
                  </a:cubicBezTo>
                  <a:cubicBezTo>
                    <a:pt x="18629" y="6296"/>
                    <a:pt x="18655" y="6324"/>
                    <a:pt x="18681" y="6353"/>
                  </a:cubicBezTo>
                  <a:cubicBezTo>
                    <a:pt x="18722" y="6397"/>
                    <a:pt x="18762" y="6442"/>
                    <a:pt x="18802" y="6487"/>
                  </a:cubicBezTo>
                  <a:cubicBezTo>
                    <a:pt x="18827" y="6515"/>
                    <a:pt x="18853" y="6543"/>
                    <a:pt x="18878" y="6572"/>
                  </a:cubicBezTo>
                  <a:cubicBezTo>
                    <a:pt x="18919" y="6619"/>
                    <a:pt x="18959" y="6666"/>
                    <a:pt x="19000" y="6713"/>
                  </a:cubicBezTo>
                  <a:cubicBezTo>
                    <a:pt x="19024" y="6742"/>
                    <a:pt x="19049" y="6771"/>
                    <a:pt x="19073" y="6800"/>
                  </a:cubicBezTo>
                  <a:cubicBezTo>
                    <a:pt x="19114" y="6849"/>
                    <a:pt x="19155" y="6898"/>
                    <a:pt x="19196" y="6948"/>
                  </a:cubicBezTo>
                  <a:cubicBezTo>
                    <a:pt x="19219" y="6977"/>
                    <a:pt x="19243" y="7006"/>
                    <a:pt x="19266" y="7035"/>
                  </a:cubicBezTo>
                  <a:cubicBezTo>
                    <a:pt x="19307" y="7086"/>
                    <a:pt x="19349" y="7138"/>
                    <a:pt x="19390" y="7191"/>
                  </a:cubicBezTo>
                  <a:cubicBezTo>
                    <a:pt x="19412" y="7220"/>
                    <a:pt x="19435" y="7249"/>
                    <a:pt x="19457" y="7278"/>
                  </a:cubicBezTo>
                  <a:cubicBezTo>
                    <a:pt x="19499" y="7332"/>
                    <a:pt x="19541" y="7387"/>
                    <a:pt x="19583" y="7442"/>
                  </a:cubicBezTo>
                  <a:cubicBezTo>
                    <a:pt x="19604" y="7470"/>
                    <a:pt x="19625" y="7499"/>
                    <a:pt x="19647" y="7527"/>
                  </a:cubicBezTo>
                  <a:cubicBezTo>
                    <a:pt x="19689" y="7585"/>
                    <a:pt x="19732" y="7642"/>
                    <a:pt x="19774" y="7701"/>
                  </a:cubicBezTo>
                  <a:cubicBezTo>
                    <a:pt x="19794" y="7729"/>
                    <a:pt x="19814" y="7757"/>
                    <a:pt x="19834" y="7784"/>
                  </a:cubicBezTo>
                  <a:cubicBezTo>
                    <a:pt x="19877" y="7845"/>
                    <a:pt x="19921" y="7906"/>
                    <a:pt x="19964" y="7967"/>
                  </a:cubicBezTo>
                  <a:cubicBezTo>
                    <a:pt x="19982" y="7994"/>
                    <a:pt x="20001" y="8022"/>
                    <a:pt x="20020" y="8049"/>
                  </a:cubicBezTo>
                  <a:cubicBezTo>
                    <a:pt x="20064" y="8112"/>
                    <a:pt x="20108" y="8176"/>
                    <a:pt x="20151" y="8241"/>
                  </a:cubicBezTo>
                  <a:cubicBezTo>
                    <a:pt x="20169" y="8267"/>
                    <a:pt x="20187" y="8294"/>
                    <a:pt x="20204" y="8320"/>
                  </a:cubicBezTo>
                  <a:cubicBezTo>
                    <a:pt x="20249" y="8387"/>
                    <a:pt x="20293" y="8454"/>
                    <a:pt x="20338" y="8523"/>
                  </a:cubicBezTo>
                  <a:cubicBezTo>
                    <a:pt x="20354" y="8547"/>
                    <a:pt x="20370" y="8573"/>
                    <a:pt x="20386" y="8598"/>
                  </a:cubicBezTo>
                  <a:cubicBezTo>
                    <a:pt x="20432" y="8668"/>
                    <a:pt x="20477" y="8739"/>
                    <a:pt x="20522" y="8811"/>
                  </a:cubicBezTo>
                  <a:cubicBezTo>
                    <a:pt x="20537" y="8835"/>
                    <a:pt x="20552" y="8859"/>
                    <a:pt x="20567" y="8883"/>
                  </a:cubicBezTo>
                  <a:cubicBezTo>
                    <a:pt x="20613" y="8957"/>
                    <a:pt x="20659" y="9031"/>
                    <a:pt x="20705" y="9107"/>
                  </a:cubicBezTo>
                  <a:cubicBezTo>
                    <a:pt x="20719" y="9129"/>
                    <a:pt x="20732" y="9151"/>
                    <a:pt x="20745" y="9173"/>
                  </a:cubicBezTo>
                  <a:cubicBezTo>
                    <a:pt x="20793" y="9252"/>
                    <a:pt x="20840" y="9331"/>
                    <a:pt x="20887" y="9411"/>
                  </a:cubicBezTo>
                  <a:cubicBezTo>
                    <a:pt x="20899" y="9429"/>
                    <a:pt x="20910" y="9449"/>
                    <a:pt x="20921" y="9468"/>
                  </a:cubicBezTo>
                  <a:cubicBezTo>
                    <a:pt x="20970" y="9551"/>
                    <a:pt x="21019" y="9635"/>
                    <a:pt x="21067" y="9721"/>
                  </a:cubicBezTo>
                  <a:cubicBezTo>
                    <a:pt x="21077" y="9737"/>
                    <a:pt x="21086" y="9753"/>
                    <a:pt x="21095" y="9769"/>
                  </a:cubicBezTo>
                  <a:cubicBezTo>
                    <a:pt x="21146" y="9858"/>
                    <a:pt x="21196" y="9947"/>
                    <a:pt x="21246" y="10037"/>
                  </a:cubicBezTo>
                  <a:cubicBezTo>
                    <a:pt x="21253" y="10050"/>
                    <a:pt x="21260" y="10063"/>
                    <a:pt x="21267" y="10076"/>
                  </a:cubicBezTo>
                  <a:cubicBezTo>
                    <a:pt x="21319" y="10170"/>
                    <a:pt x="21371" y="10265"/>
                    <a:pt x="21423" y="10361"/>
                  </a:cubicBezTo>
                  <a:cubicBezTo>
                    <a:pt x="21427" y="10369"/>
                    <a:pt x="21432" y="10377"/>
                    <a:pt x="21436" y="10385"/>
                  </a:cubicBezTo>
                  <a:cubicBezTo>
                    <a:pt x="21490" y="10486"/>
                    <a:pt x="21545" y="10589"/>
                    <a:pt x="21599" y="10692"/>
                  </a:cubicBezTo>
                  <a:cubicBezTo>
                    <a:pt x="21599" y="10693"/>
                    <a:pt x="21599" y="10693"/>
                    <a:pt x="21599" y="10693"/>
                  </a:cubicBezTo>
                  <a:lnTo>
                    <a:pt x="21600" y="7369"/>
                  </a:lnTo>
                  <a:cubicBezTo>
                    <a:pt x="19922" y="4128"/>
                    <a:pt x="18085" y="1743"/>
                    <a:pt x="16018" y="514"/>
                  </a:cubicBezTo>
                  <a:cubicBezTo>
                    <a:pt x="11146" y="-2398"/>
                    <a:pt x="5742" y="7509"/>
                    <a:pt x="0" y="19202"/>
                  </a:cubicBezTo>
                  <a:cubicBezTo>
                    <a:pt x="2216" y="16396"/>
                    <a:pt x="4380" y="13844"/>
                    <a:pt x="6495" y="12126"/>
                  </a:cubicBezTo>
                  <a:cubicBezTo>
                    <a:pt x="9631" y="6596"/>
                    <a:pt x="12570" y="3124"/>
                    <a:pt x="15276" y="3999"/>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94" name="Shape">
              <a:extLst>
                <a:ext uri="{FF2B5EF4-FFF2-40B4-BE49-F238E27FC236}">
                  <a16:creationId xmlns:a16="http://schemas.microsoft.com/office/drawing/2014/main" id="{5612D811-8E77-FF23-BFC0-8889704E6627}"/>
                </a:ext>
              </a:extLst>
            </p:cNvPr>
            <p:cNvSpPr/>
            <p:nvPr/>
          </p:nvSpPr>
          <p:spPr>
            <a:xfrm>
              <a:off x="58511994" y="1346762"/>
              <a:ext cx="162986" cy="1566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27" y="14327"/>
                    <a:pt x="7224" y="7135"/>
                    <a:pt x="0" y="0"/>
                  </a:cubicBezTo>
                  <a:cubicBezTo>
                    <a:pt x="7224" y="7135"/>
                    <a:pt x="14427" y="14327"/>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95" name="Shape">
              <a:extLst>
                <a:ext uri="{FF2B5EF4-FFF2-40B4-BE49-F238E27FC236}">
                  <a16:creationId xmlns:a16="http://schemas.microsoft.com/office/drawing/2014/main" id="{1D9ECACB-0A19-CA7E-7219-BB3DF5A948B4}"/>
                </a:ext>
              </a:extLst>
            </p:cNvPr>
            <p:cNvSpPr/>
            <p:nvPr/>
          </p:nvSpPr>
          <p:spPr>
            <a:xfrm>
              <a:off x="54345666" y="1054381"/>
              <a:ext cx="112050" cy="521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09" y="14342"/>
                    <a:pt x="7224" y="7044"/>
                    <a:pt x="0" y="0"/>
                  </a:cubicBezTo>
                  <a:cubicBezTo>
                    <a:pt x="7224" y="7047"/>
                    <a:pt x="14409" y="14342"/>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96" name="Shape">
              <a:extLst>
                <a:ext uri="{FF2B5EF4-FFF2-40B4-BE49-F238E27FC236}">
                  <a16:creationId xmlns:a16="http://schemas.microsoft.com/office/drawing/2014/main" id="{DA377343-E6B7-5AB5-6088-D57588888E3B}"/>
                </a:ext>
              </a:extLst>
            </p:cNvPr>
            <p:cNvSpPr/>
            <p:nvPr/>
          </p:nvSpPr>
          <p:spPr>
            <a:xfrm>
              <a:off x="53489989" y="1017832"/>
              <a:ext cx="112050" cy="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03" y="14372"/>
                    <a:pt x="7227" y="6972"/>
                    <a:pt x="0" y="0"/>
                  </a:cubicBezTo>
                  <a:cubicBezTo>
                    <a:pt x="7227" y="6967"/>
                    <a:pt x="14403" y="14372"/>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97" name="Shape">
              <a:extLst>
                <a:ext uri="{FF2B5EF4-FFF2-40B4-BE49-F238E27FC236}">
                  <a16:creationId xmlns:a16="http://schemas.microsoft.com/office/drawing/2014/main" id="{8B43ADEB-B3AB-BE24-B73A-48CC46FD3B02}"/>
                </a:ext>
              </a:extLst>
            </p:cNvPr>
            <p:cNvSpPr/>
            <p:nvPr/>
          </p:nvSpPr>
          <p:spPr>
            <a:xfrm>
              <a:off x="55761604" y="1117034"/>
              <a:ext cx="122240" cy="104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17" y="14326"/>
                    <a:pt x="7220" y="7112"/>
                    <a:pt x="0" y="0"/>
                  </a:cubicBezTo>
                  <a:cubicBezTo>
                    <a:pt x="7220" y="7112"/>
                    <a:pt x="14417" y="14326"/>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98" name="Shape">
              <a:extLst>
                <a:ext uri="{FF2B5EF4-FFF2-40B4-BE49-F238E27FC236}">
                  <a16:creationId xmlns:a16="http://schemas.microsoft.com/office/drawing/2014/main" id="{4513681A-A764-6654-F3C3-5567C4358174}"/>
                </a:ext>
              </a:extLst>
            </p:cNvPr>
            <p:cNvSpPr/>
            <p:nvPr/>
          </p:nvSpPr>
          <p:spPr>
            <a:xfrm>
              <a:off x="55955153" y="1132696"/>
              <a:ext cx="122240" cy="522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17" y="14327"/>
                    <a:pt x="7220" y="7115"/>
                    <a:pt x="0" y="0"/>
                  </a:cubicBezTo>
                  <a:cubicBezTo>
                    <a:pt x="7220" y="7115"/>
                    <a:pt x="14417" y="14325"/>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99" name="Shape">
              <a:extLst>
                <a:ext uri="{FF2B5EF4-FFF2-40B4-BE49-F238E27FC236}">
                  <a16:creationId xmlns:a16="http://schemas.microsoft.com/office/drawing/2014/main" id="{AAAE49D0-AA98-A52C-BAD3-0014D31AB2AC}"/>
                </a:ext>
              </a:extLst>
            </p:cNvPr>
            <p:cNvSpPr/>
            <p:nvPr/>
          </p:nvSpPr>
          <p:spPr>
            <a:xfrm>
              <a:off x="55557872" y="1106592"/>
              <a:ext cx="122240" cy="521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16" y="14328"/>
                    <a:pt x="7221" y="7103"/>
                    <a:pt x="0" y="0"/>
                  </a:cubicBezTo>
                  <a:cubicBezTo>
                    <a:pt x="7221" y="7105"/>
                    <a:pt x="14416" y="14328"/>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00" name="Shape">
              <a:extLst>
                <a:ext uri="{FF2B5EF4-FFF2-40B4-BE49-F238E27FC236}">
                  <a16:creationId xmlns:a16="http://schemas.microsoft.com/office/drawing/2014/main" id="{AA5916A1-E53C-B55A-867D-7D36F662B668}"/>
                </a:ext>
              </a:extLst>
            </p:cNvPr>
            <p:cNvSpPr/>
            <p:nvPr/>
          </p:nvSpPr>
          <p:spPr>
            <a:xfrm>
              <a:off x="56535788" y="1179687"/>
              <a:ext cx="132429" cy="104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21" y="14325"/>
                    <a:pt x="7219" y="7129"/>
                    <a:pt x="0" y="0"/>
                  </a:cubicBezTo>
                  <a:cubicBezTo>
                    <a:pt x="7219" y="7129"/>
                    <a:pt x="14421" y="14323"/>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01" name="Shape">
              <a:extLst>
                <a:ext uri="{FF2B5EF4-FFF2-40B4-BE49-F238E27FC236}">
                  <a16:creationId xmlns:a16="http://schemas.microsoft.com/office/drawing/2014/main" id="{946C1B26-A4C9-8DB2-2474-82B89FE51158}"/>
                </a:ext>
              </a:extLst>
            </p:cNvPr>
            <p:cNvSpPr/>
            <p:nvPr/>
          </p:nvSpPr>
          <p:spPr>
            <a:xfrm>
              <a:off x="56158886" y="1143138"/>
              <a:ext cx="122240" cy="104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18" y="14327"/>
                    <a:pt x="7219" y="7121"/>
                    <a:pt x="0" y="0"/>
                  </a:cubicBezTo>
                  <a:cubicBezTo>
                    <a:pt x="7219" y="7121"/>
                    <a:pt x="14418" y="14325"/>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02" name="Shape">
              <a:extLst>
                <a:ext uri="{FF2B5EF4-FFF2-40B4-BE49-F238E27FC236}">
                  <a16:creationId xmlns:a16="http://schemas.microsoft.com/office/drawing/2014/main" id="{89688313-EAD9-C254-D56E-A2BDAFFD55B7}"/>
                </a:ext>
              </a:extLst>
            </p:cNvPr>
            <p:cNvSpPr/>
            <p:nvPr/>
          </p:nvSpPr>
          <p:spPr>
            <a:xfrm>
              <a:off x="53051961" y="1002170"/>
              <a:ext cx="101866" cy="521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00" y="14400"/>
                    <a:pt x="7230" y="6908"/>
                    <a:pt x="0" y="0"/>
                  </a:cubicBezTo>
                  <a:cubicBezTo>
                    <a:pt x="7230" y="6914"/>
                    <a:pt x="14400" y="14400"/>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03" name="Shape">
              <a:extLst>
                <a:ext uri="{FF2B5EF4-FFF2-40B4-BE49-F238E27FC236}">
                  <a16:creationId xmlns:a16="http://schemas.microsoft.com/office/drawing/2014/main" id="{13CC7987-268D-AA41-97A7-F7233E14BA16}"/>
                </a:ext>
              </a:extLst>
            </p:cNvPr>
            <p:cNvSpPr/>
            <p:nvPr/>
          </p:nvSpPr>
          <p:spPr>
            <a:xfrm>
              <a:off x="53703905" y="1028274"/>
              <a:ext cx="112056" cy="522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05" y="14361"/>
                    <a:pt x="7228" y="6993"/>
                    <a:pt x="0" y="0"/>
                  </a:cubicBezTo>
                  <a:cubicBezTo>
                    <a:pt x="7228" y="6993"/>
                    <a:pt x="14405" y="14361"/>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04" name="Shape">
              <a:extLst>
                <a:ext uri="{FF2B5EF4-FFF2-40B4-BE49-F238E27FC236}">
                  <a16:creationId xmlns:a16="http://schemas.microsoft.com/office/drawing/2014/main" id="{7643A3A3-E3FB-2E3E-BEA6-71A482640D51}"/>
                </a:ext>
              </a:extLst>
            </p:cNvPr>
            <p:cNvSpPr/>
            <p:nvPr/>
          </p:nvSpPr>
          <p:spPr>
            <a:xfrm>
              <a:off x="56352429" y="1153580"/>
              <a:ext cx="122240" cy="104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20" y="14324"/>
                    <a:pt x="7220" y="7125"/>
                    <a:pt x="0" y="0"/>
                  </a:cubicBezTo>
                  <a:cubicBezTo>
                    <a:pt x="7220" y="7127"/>
                    <a:pt x="14420" y="14324"/>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05" name="Shape">
              <a:extLst>
                <a:ext uri="{FF2B5EF4-FFF2-40B4-BE49-F238E27FC236}">
                  <a16:creationId xmlns:a16="http://schemas.microsoft.com/office/drawing/2014/main" id="{F58DF64D-F028-5CBB-36AC-39ACD50F2F17}"/>
                </a:ext>
              </a:extLst>
            </p:cNvPr>
            <p:cNvSpPr/>
            <p:nvPr/>
          </p:nvSpPr>
          <p:spPr>
            <a:xfrm>
              <a:off x="54131744" y="1043939"/>
              <a:ext cx="101866" cy="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08" y="14345"/>
                    <a:pt x="7226" y="7031"/>
                    <a:pt x="0" y="0"/>
                  </a:cubicBezTo>
                  <a:cubicBezTo>
                    <a:pt x="7226" y="7035"/>
                    <a:pt x="14408" y="14345"/>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06" name="Shape">
              <a:extLst>
                <a:ext uri="{FF2B5EF4-FFF2-40B4-BE49-F238E27FC236}">
                  <a16:creationId xmlns:a16="http://schemas.microsoft.com/office/drawing/2014/main" id="{4ED7203C-4A28-4FCE-9CBF-41C43D12F4CB}"/>
                </a:ext>
              </a:extLst>
            </p:cNvPr>
            <p:cNvSpPr/>
            <p:nvPr/>
          </p:nvSpPr>
          <p:spPr>
            <a:xfrm>
              <a:off x="56729337" y="1195349"/>
              <a:ext cx="132423" cy="104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21" y="14323"/>
                    <a:pt x="7219" y="7132"/>
                    <a:pt x="0" y="0"/>
                  </a:cubicBezTo>
                  <a:cubicBezTo>
                    <a:pt x="7219" y="7133"/>
                    <a:pt x="14421" y="14323"/>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07" name="Shape">
              <a:extLst>
                <a:ext uri="{FF2B5EF4-FFF2-40B4-BE49-F238E27FC236}">
                  <a16:creationId xmlns:a16="http://schemas.microsoft.com/office/drawing/2014/main" id="{3D10EB3D-F714-FCC0-8D48-CEE7D80395BF}"/>
                </a:ext>
              </a:extLst>
            </p:cNvPr>
            <p:cNvSpPr/>
            <p:nvPr/>
          </p:nvSpPr>
          <p:spPr>
            <a:xfrm>
              <a:off x="58338824" y="1331098"/>
              <a:ext cx="162986" cy="2088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26" y="14327"/>
                    <a:pt x="7222" y="7138"/>
                    <a:pt x="0" y="0"/>
                  </a:cubicBezTo>
                  <a:cubicBezTo>
                    <a:pt x="7222" y="7138"/>
                    <a:pt x="14427" y="14326"/>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08" name="Shape">
              <a:extLst>
                <a:ext uri="{FF2B5EF4-FFF2-40B4-BE49-F238E27FC236}">
                  <a16:creationId xmlns:a16="http://schemas.microsoft.com/office/drawing/2014/main" id="{43834DA7-D31A-73CC-1B30-FED6A2CEC017}"/>
                </a:ext>
              </a:extLst>
            </p:cNvPr>
            <p:cNvSpPr/>
            <p:nvPr/>
          </p:nvSpPr>
          <p:spPr>
            <a:xfrm>
              <a:off x="54763315" y="1064823"/>
              <a:ext cx="112056" cy="521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11" y="14337"/>
                    <a:pt x="7223" y="7070"/>
                    <a:pt x="0" y="0"/>
                  </a:cubicBezTo>
                  <a:cubicBezTo>
                    <a:pt x="7223" y="7070"/>
                    <a:pt x="14411" y="14337"/>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09" name="Shape">
              <a:extLst>
                <a:ext uri="{FF2B5EF4-FFF2-40B4-BE49-F238E27FC236}">
                  <a16:creationId xmlns:a16="http://schemas.microsoft.com/office/drawing/2014/main" id="{0C4E1D35-A443-043E-8A29-D98FCF9833C7}"/>
                </a:ext>
              </a:extLst>
            </p:cNvPr>
            <p:cNvSpPr/>
            <p:nvPr/>
          </p:nvSpPr>
          <p:spPr>
            <a:xfrm>
              <a:off x="54549399" y="1054381"/>
              <a:ext cx="112050" cy="521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10" y="14338"/>
                    <a:pt x="7223" y="7060"/>
                    <a:pt x="0" y="0"/>
                  </a:cubicBezTo>
                  <a:cubicBezTo>
                    <a:pt x="7223" y="7060"/>
                    <a:pt x="14410" y="14338"/>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10" name="Shape">
              <a:extLst>
                <a:ext uri="{FF2B5EF4-FFF2-40B4-BE49-F238E27FC236}">
                  <a16:creationId xmlns:a16="http://schemas.microsoft.com/office/drawing/2014/main" id="{71BC52E1-9E74-BAB0-640E-3ED51A10BC0D}"/>
                </a:ext>
              </a:extLst>
            </p:cNvPr>
            <p:cNvSpPr/>
            <p:nvPr/>
          </p:nvSpPr>
          <p:spPr>
            <a:xfrm>
              <a:off x="55374512" y="1106592"/>
              <a:ext cx="112056" cy="521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15" y="14328"/>
                    <a:pt x="7222" y="7095"/>
                    <a:pt x="0" y="0"/>
                  </a:cubicBezTo>
                  <a:cubicBezTo>
                    <a:pt x="7220" y="7098"/>
                    <a:pt x="14415" y="14330"/>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11" name="Shape">
              <a:extLst>
                <a:ext uri="{FF2B5EF4-FFF2-40B4-BE49-F238E27FC236}">
                  <a16:creationId xmlns:a16="http://schemas.microsoft.com/office/drawing/2014/main" id="{E14DF373-A7E7-0FE1-A717-9AA316DB2B24}"/>
                </a:ext>
              </a:extLst>
            </p:cNvPr>
            <p:cNvSpPr/>
            <p:nvPr/>
          </p:nvSpPr>
          <p:spPr>
            <a:xfrm>
              <a:off x="55170780" y="1090927"/>
              <a:ext cx="112056" cy="522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14" y="14331"/>
                    <a:pt x="7222" y="7092"/>
                    <a:pt x="0" y="0"/>
                  </a:cubicBezTo>
                  <a:cubicBezTo>
                    <a:pt x="7222" y="7089"/>
                    <a:pt x="14414" y="14329"/>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12" name="Shape">
              <a:extLst>
                <a:ext uri="{FF2B5EF4-FFF2-40B4-BE49-F238E27FC236}">
                  <a16:creationId xmlns:a16="http://schemas.microsoft.com/office/drawing/2014/main" id="{261F6D81-6275-8ED7-F050-E4B81A8F93EE}"/>
                </a:ext>
              </a:extLst>
            </p:cNvPr>
            <p:cNvSpPr/>
            <p:nvPr/>
          </p:nvSpPr>
          <p:spPr>
            <a:xfrm>
              <a:off x="53928011" y="1028274"/>
              <a:ext cx="101866" cy="522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07" y="14354"/>
                    <a:pt x="7226" y="7015"/>
                    <a:pt x="0" y="0"/>
                  </a:cubicBezTo>
                  <a:cubicBezTo>
                    <a:pt x="7226" y="7015"/>
                    <a:pt x="14407" y="14354"/>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13" name="Shape">
              <a:extLst>
                <a:ext uri="{FF2B5EF4-FFF2-40B4-BE49-F238E27FC236}">
                  <a16:creationId xmlns:a16="http://schemas.microsoft.com/office/drawing/2014/main" id="{558B02EE-1A10-6BAE-622F-B6A6F462C40A}"/>
                </a:ext>
              </a:extLst>
            </p:cNvPr>
            <p:cNvSpPr/>
            <p:nvPr/>
          </p:nvSpPr>
          <p:spPr>
            <a:xfrm>
              <a:off x="54967047" y="1080485"/>
              <a:ext cx="112056" cy="5223"/>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12" y="14334"/>
                    <a:pt x="7222" y="7082"/>
                    <a:pt x="0" y="0"/>
                  </a:cubicBezTo>
                  <a:cubicBezTo>
                    <a:pt x="7222" y="7082"/>
                    <a:pt x="14414" y="14334"/>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14" name="Shape">
              <a:extLst>
                <a:ext uri="{FF2B5EF4-FFF2-40B4-BE49-F238E27FC236}">
                  <a16:creationId xmlns:a16="http://schemas.microsoft.com/office/drawing/2014/main" id="{178B70A2-BB61-1964-B539-03EF4321BD89}"/>
                </a:ext>
              </a:extLst>
            </p:cNvPr>
            <p:cNvSpPr/>
            <p:nvPr/>
          </p:nvSpPr>
          <p:spPr>
            <a:xfrm>
              <a:off x="53265883" y="1017832"/>
              <a:ext cx="101866" cy="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02" y="14384"/>
                    <a:pt x="7229" y="6942"/>
                    <a:pt x="0" y="0"/>
                  </a:cubicBezTo>
                  <a:cubicBezTo>
                    <a:pt x="7229" y="6947"/>
                    <a:pt x="14402" y="14378"/>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15" name="Shape">
              <a:extLst>
                <a:ext uri="{FF2B5EF4-FFF2-40B4-BE49-F238E27FC236}">
                  <a16:creationId xmlns:a16="http://schemas.microsoft.com/office/drawing/2014/main" id="{AFFA2F0D-5496-CD97-B968-35CF8BF5BB1E}"/>
                </a:ext>
              </a:extLst>
            </p:cNvPr>
            <p:cNvSpPr/>
            <p:nvPr/>
          </p:nvSpPr>
          <p:spPr>
            <a:xfrm>
              <a:off x="52603749" y="991728"/>
              <a:ext cx="81493" cy="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392" y="14511"/>
                    <a:pt x="7232" y="6824"/>
                    <a:pt x="0" y="0"/>
                  </a:cubicBezTo>
                  <a:cubicBezTo>
                    <a:pt x="7232" y="6824"/>
                    <a:pt x="14392" y="14511"/>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16" name="Shape">
              <a:extLst>
                <a:ext uri="{FF2B5EF4-FFF2-40B4-BE49-F238E27FC236}">
                  <a16:creationId xmlns:a16="http://schemas.microsoft.com/office/drawing/2014/main" id="{55FC94EE-4672-A551-CA26-FCD1BC56F50F}"/>
                </a:ext>
              </a:extLst>
            </p:cNvPr>
            <p:cNvSpPr/>
            <p:nvPr/>
          </p:nvSpPr>
          <p:spPr>
            <a:xfrm>
              <a:off x="58002663" y="1294552"/>
              <a:ext cx="142613" cy="1566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26" y="14325"/>
                    <a:pt x="7220" y="7141"/>
                    <a:pt x="0" y="0"/>
                  </a:cubicBezTo>
                  <a:cubicBezTo>
                    <a:pt x="7220" y="7141"/>
                    <a:pt x="14426" y="14324"/>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17" name="Shape">
              <a:extLst>
                <a:ext uri="{FF2B5EF4-FFF2-40B4-BE49-F238E27FC236}">
                  <a16:creationId xmlns:a16="http://schemas.microsoft.com/office/drawing/2014/main" id="{4EEFB088-8939-F79C-0D47-ABE8787D9FE1}"/>
                </a:ext>
              </a:extLst>
            </p:cNvPr>
            <p:cNvSpPr/>
            <p:nvPr/>
          </p:nvSpPr>
          <p:spPr>
            <a:xfrm>
              <a:off x="57462774" y="1242341"/>
              <a:ext cx="142613" cy="1566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23" y="14323"/>
                    <a:pt x="7218" y="7140"/>
                    <a:pt x="0" y="0"/>
                  </a:cubicBezTo>
                  <a:cubicBezTo>
                    <a:pt x="7218" y="7142"/>
                    <a:pt x="14423" y="14324"/>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18" name="Shape">
              <a:extLst>
                <a:ext uri="{FF2B5EF4-FFF2-40B4-BE49-F238E27FC236}">
                  <a16:creationId xmlns:a16="http://schemas.microsoft.com/office/drawing/2014/main" id="{9E84223D-5BC4-448F-C04F-0E3AFB7196E6}"/>
                </a:ext>
              </a:extLst>
            </p:cNvPr>
            <p:cNvSpPr/>
            <p:nvPr/>
          </p:nvSpPr>
          <p:spPr>
            <a:xfrm>
              <a:off x="57289599" y="1231898"/>
              <a:ext cx="132429" cy="104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23" y="14324"/>
                    <a:pt x="7219" y="7139"/>
                    <a:pt x="0" y="0"/>
                  </a:cubicBezTo>
                  <a:cubicBezTo>
                    <a:pt x="7219" y="7139"/>
                    <a:pt x="14423" y="14323"/>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19" name="Shape">
              <a:extLst>
                <a:ext uri="{FF2B5EF4-FFF2-40B4-BE49-F238E27FC236}">
                  <a16:creationId xmlns:a16="http://schemas.microsoft.com/office/drawing/2014/main" id="{D7AAB56E-AFD2-2703-EE25-3A8551D9CC34}"/>
                </a:ext>
              </a:extLst>
            </p:cNvPr>
            <p:cNvSpPr/>
            <p:nvPr/>
          </p:nvSpPr>
          <p:spPr>
            <a:xfrm>
              <a:off x="57646134" y="1268444"/>
              <a:ext cx="132423" cy="1566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25" y="14323"/>
                    <a:pt x="7219" y="7142"/>
                    <a:pt x="0" y="0"/>
                  </a:cubicBezTo>
                  <a:cubicBezTo>
                    <a:pt x="7219" y="7142"/>
                    <a:pt x="14425" y="14325"/>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20" name="Shape">
              <a:extLst>
                <a:ext uri="{FF2B5EF4-FFF2-40B4-BE49-F238E27FC236}">
                  <a16:creationId xmlns:a16="http://schemas.microsoft.com/office/drawing/2014/main" id="{0B5C85D4-CD5E-50E8-B59D-75F9022E3315}"/>
                </a:ext>
              </a:extLst>
            </p:cNvPr>
            <p:cNvSpPr/>
            <p:nvPr/>
          </p:nvSpPr>
          <p:spPr>
            <a:xfrm>
              <a:off x="57819303" y="1284109"/>
              <a:ext cx="142613" cy="104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25" y="14325"/>
                    <a:pt x="7220" y="7141"/>
                    <a:pt x="0" y="0"/>
                  </a:cubicBezTo>
                  <a:cubicBezTo>
                    <a:pt x="7220" y="7142"/>
                    <a:pt x="14425" y="14325"/>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21" name="Shape">
              <a:extLst>
                <a:ext uri="{FF2B5EF4-FFF2-40B4-BE49-F238E27FC236}">
                  <a16:creationId xmlns:a16="http://schemas.microsoft.com/office/drawing/2014/main" id="{FEF5D0F7-6AC1-5C75-C817-AA367B3169A0}"/>
                </a:ext>
              </a:extLst>
            </p:cNvPr>
            <p:cNvSpPr/>
            <p:nvPr/>
          </p:nvSpPr>
          <p:spPr>
            <a:xfrm>
              <a:off x="52817672" y="1002170"/>
              <a:ext cx="91676" cy="5219"/>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397" y="14437"/>
                    <a:pt x="7231" y="6871"/>
                    <a:pt x="0" y="0"/>
                  </a:cubicBezTo>
                  <a:cubicBezTo>
                    <a:pt x="7231" y="6871"/>
                    <a:pt x="14397" y="14437"/>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22" name="Shape">
              <a:extLst>
                <a:ext uri="{FF2B5EF4-FFF2-40B4-BE49-F238E27FC236}">
                  <a16:creationId xmlns:a16="http://schemas.microsoft.com/office/drawing/2014/main" id="{77F005E3-8D9E-744C-AD8C-E9F2DC356CF5}"/>
                </a:ext>
              </a:extLst>
            </p:cNvPr>
            <p:cNvSpPr/>
            <p:nvPr/>
          </p:nvSpPr>
          <p:spPr>
            <a:xfrm>
              <a:off x="58165649" y="1320655"/>
              <a:ext cx="152803" cy="1566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26" y="14326"/>
                    <a:pt x="7221" y="7140"/>
                    <a:pt x="0" y="0"/>
                  </a:cubicBezTo>
                  <a:cubicBezTo>
                    <a:pt x="7221" y="7140"/>
                    <a:pt x="14426" y="14326"/>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23" name="Shape">
              <a:extLst>
                <a:ext uri="{FF2B5EF4-FFF2-40B4-BE49-F238E27FC236}">
                  <a16:creationId xmlns:a16="http://schemas.microsoft.com/office/drawing/2014/main" id="{AC5CE36A-A7A3-D25B-3276-AE696EC770FA}"/>
                </a:ext>
              </a:extLst>
            </p:cNvPr>
            <p:cNvSpPr/>
            <p:nvPr/>
          </p:nvSpPr>
          <p:spPr>
            <a:xfrm>
              <a:off x="56922880" y="1205791"/>
              <a:ext cx="132429" cy="104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22" y="14324"/>
                    <a:pt x="7219" y="7135"/>
                    <a:pt x="0" y="0"/>
                  </a:cubicBezTo>
                  <a:cubicBezTo>
                    <a:pt x="7219" y="7135"/>
                    <a:pt x="14422" y="14324"/>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sp>
          <p:nvSpPr>
            <p:cNvPr id="124" name="Shape">
              <a:extLst>
                <a:ext uri="{FF2B5EF4-FFF2-40B4-BE49-F238E27FC236}">
                  <a16:creationId xmlns:a16="http://schemas.microsoft.com/office/drawing/2014/main" id="{81FE7AD7-F067-D5D2-61F9-32BE00F5DC7C}"/>
                </a:ext>
              </a:extLst>
            </p:cNvPr>
            <p:cNvSpPr/>
            <p:nvPr/>
          </p:nvSpPr>
          <p:spPr>
            <a:xfrm>
              <a:off x="57096056" y="1221456"/>
              <a:ext cx="132423" cy="1044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4422" y="14323"/>
                    <a:pt x="7218" y="7138"/>
                    <a:pt x="0" y="0"/>
                  </a:cubicBezTo>
                  <a:cubicBezTo>
                    <a:pt x="7218" y="7138"/>
                    <a:pt x="14422" y="14323"/>
                    <a:pt x="21600" y="21600"/>
                  </a:cubicBezTo>
                  <a:close/>
                </a:path>
              </a:pathLst>
            </a:custGeom>
            <a:solidFill>
              <a:srgbClr val="F1F1F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sz="2250">
                <a:solidFill>
                  <a:srgbClr val="FFFFFF"/>
                </a:solidFill>
                <a:effectLst>
                  <a:outerShdw blurRad="38100" dist="12700" dir="5400000" rotWithShape="0">
                    <a:srgbClr val="000000">
                      <a:alpha val="50000"/>
                    </a:srgbClr>
                  </a:outerShdw>
                </a:effectLst>
              </a:endParaRPr>
            </a:p>
          </p:txBody>
        </p:sp>
      </p:grpSp>
      <p:pic>
        <p:nvPicPr>
          <p:cNvPr id="40963" name="Picture 44">
            <a:extLst>
              <a:ext uri="{FF2B5EF4-FFF2-40B4-BE49-F238E27FC236}">
                <a16:creationId xmlns:a16="http://schemas.microsoft.com/office/drawing/2014/main" id="{1FF37C40-DF8D-A2EB-AE5F-ADC8C48B359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l="10027" t="7620" r="7832" b="12057"/>
          <a:stretch>
            <a:fillRect/>
          </a:stretch>
        </p:blipFill>
        <p:spPr bwMode="auto">
          <a:xfrm>
            <a:off x="7859713" y="5913438"/>
            <a:ext cx="11223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542940" r:id="rId1"/>
    <p:sldLayoutId id="2147542941" r:id="rId2"/>
    <p:sldLayoutId id="2147542942" r:id="rId3"/>
    <p:sldLayoutId id="2147542943" r:id="rId4"/>
    <p:sldLayoutId id="2147542944" r:id="rId5"/>
    <p:sldLayoutId id="2147542945" r:id="rId6"/>
    <p:sldLayoutId id="2147542946" r:id="rId7"/>
    <p:sldLayoutId id="2147542947" r:id="rId8"/>
    <p:sldLayoutId id="2147542948" r:id="rId9"/>
    <p:sldLayoutId id="2147542949" r:id="rId10"/>
    <p:sldLayoutId id="2147542950" r:id="rId11"/>
    <p:sldLayoutId id="2147542951"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824E9FFC-42F9-A713-E676-BE84854F4521}"/>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987" name="Rectangle 3">
            <a:extLst>
              <a:ext uri="{FF2B5EF4-FFF2-40B4-BE49-F238E27FC236}">
                <a16:creationId xmlns:a16="http://schemas.microsoft.com/office/drawing/2014/main" id="{BD0DDDA2-7EFC-9F79-7DD4-7DA56F9CCFD7}"/>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3E06C24-D7BD-5FEB-054C-F41EC7F17C61}"/>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it-IT" altLang="it-IT"/>
          </a:p>
        </p:txBody>
      </p:sp>
      <p:sp>
        <p:nvSpPr>
          <p:cNvPr id="1029" name="Rectangle 5">
            <a:extLst>
              <a:ext uri="{FF2B5EF4-FFF2-40B4-BE49-F238E27FC236}">
                <a16:creationId xmlns:a16="http://schemas.microsoft.com/office/drawing/2014/main" id="{7350A019-0127-1C9D-C7D8-EE5F558950A7}"/>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it-IT" altLang="it-IT"/>
          </a:p>
        </p:txBody>
      </p:sp>
      <p:sp>
        <p:nvSpPr>
          <p:cNvPr id="1030" name="Rectangle 6">
            <a:extLst>
              <a:ext uri="{FF2B5EF4-FFF2-40B4-BE49-F238E27FC236}">
                <a16:creationId xmlns:a16="http://schemas.microsoft.com/office/drawing/2014/main" id="{DF079523-82B5-7F78-A6BE-A6A5A3AB2B03}"/>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37839EC1-F9DB-4C7C-850C-FC96C1FEA669}" type="slidenum">
              <a:rPr lang="en-US" altLang="en-US"/>
              <a:pPr>
                <a:defRPr/>
              </a:pPr>
              <a:t>‹N›</a:t>
            </a:fld>
            <a:endParaRPr lang="en-US" altLang="en-US"/>
          </a:p>
        </p:txBody>
      </p:sp>
    </p:spTree>
  </p:cSld>
  <p:clrMap bg1="lt1" tx1="dk1" bg2="lt2" tx2="dk2" accent1="accent1" accent2="accent2" accent3="accent3" accent4="accent4" accent5="accent5" accent6="accent6" hlink="hlink" folHlink="folHlink"/>
  <p:sldLayoutIdLst>
    <p:sldLayoutId id="2147542707" r:id="rId1"/>
    <p:sldLayoutId id="2147542708" r:id="rId2"/>
    <p:sldLayoutId id="2147542709" r:id="rId3"/>
    <p:sldLayoutId id="2147542710" r:id="rId4"/>
    <p:sldLayoutId id="2147542711" r:id="rId5"/>
    <p:sldLayoutId id="2147542712" r:id="rId6"/>
    <p:sldLayoutId id="2147542713" r:id="rId7"/>
    <p:sldLayoutId id="2147542714" r:id="rId8"/>
    <p:sldLayoutId id="2147542715" r:id="rId9"/>
    <p:sldLayoutId id="2147542716" r:id="rId10"/>
    <p:sldLayoutId id="2147542717" r:id="rId11"/>
    <p:sldLayoutId id="2147542718" r:id="rId12"/>
    <p:sldLayoutId id="2147542952" r:id="rId13"/>
    <p:sldLayoutId id="2147542953" r:id="rId14"/>
    <p:sldLayoutId id="2147542719" r:id="rId15"/>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PlaceHolder 1">
            <a:extLst>
              <a:ext uri="{FF2B5EF4-FFF2-40B4-BE49-F238E27FC236}">
                <a16:creationId xmlns:a16="http://schemas.microsoft.com/office/drawing/2014/main" id="{493F64AF-BA69-A2D1-36EF-59BBF192F50F}"/>
              </a:ext>
            </a:extLst>
          </p:cNvPr>
          <p:cNvSpPr>
            <a:spLocks noGrp="1" noChangeArrowheads="1"/>
          </p:cNvSpPr>
          <p:nvPr>
            <p:ph type="title"/>
          </p:nvPr>
        </p:nvSpPr>
        <p:spPr bwMode="auto">
          <a:xfrm>
            <a:off x="457200" y="273050"/>
            <a:ext cx="822960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it-IT" altLang="it-IT"/>
              <a:t>Fai clic per modificare il formato del testo del titolo</a:t>
            </a:r>
          </a:p>
        </p:txBody>
      </p:sp>
      <p:sp>
        <p:nvSpPr>
          <p:cNvPr id="3" name="PlaceHolder 2">
            <a:extLst>
              <a:ext uri="{FF2B5EF4-FFF2-40B4-BE49-F238E27FC236}">
                <a16:creationId xmlns:a16="http://schemas.microsoft.com/office/drawing/2014/main" id="{29A16CF2-50DA-B91D-76CB-674E529581B6}"/>
              </a:ext>
            </a:extLst>
          </p:cNvPr>
          <p:cNvSpPr>
            <a:spLocks noGrp="1"/>
          </p:cNvSpPr>
          <p:nvPr>
            <p:ph type="body"/>
          </p:nvPr>
        </p:nvSpPr>
        <p:spPr>
          <a:xfrm>
            <a:off x="457200" y="1604963"/>
            <a:ext cx="8229600" cy="3976687"/>
          </a:xfrm>
          <a:prstGeom prst="rect">
            <a:avLst/>
          </a:prstGeom>
        </p:spPr>
        <p:txBody>
          <a:bodyPr lIns="0" tIns="0" rIns="0" bIns="0">
            <a:normAutofit/>
          </a:bodyPr>
          <a:lstStyle/>
          <a:p>
            <a:r>
              <a:rPr lang="it-IT"/>
              <a:t>Fai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p:txBody>
      </p:sp>
    </p:spTree>
  </p:cSld>
  <p:clrMap bg1="lt1" tx1="dk1" bg2="lt2" tx2="dk2" accent1="accent1" accent2="accent2" accent3="accent3" accent4="accent4" accent5="accent5" accent6="accent6" hlink="hlink" folHlink="folHlink"/>
  <p:sldLayoutIdLst>
    <p:sldLayoutId id="2147542720" r:id="rId1"/>
    <p:sldLayoutId id="2147542721" r:id="rId2"/>
    <p:sldLayoutId id="2147542722" r:id="rId3"/>
    <p:sldLayoutId id="2147542723" r:id="rId4"/>
    <p:sldLayoutId id="2147542724" r:id="rId5"/>
    <p:sldLayoutId id="2147542725" r:id="rId6"/>
    <p:sldLayoutId id="2147542726" r:id="rId7"/>
    <p:sldLayoutId id="2147542727" r:id="rId8"/>
    <p:sldLayoutId id="2147542728" r:id="rId9"/>
    <p:sldLayoutId id="2147542729" r:id="rId10"/>
    <p:sldLayoutId id="2147542730" r:id="rId11"/>
    <p:sldLayoutId id="2147542731" r:id="rId12"/>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DejaVu Sans"/>
          <a:cs typeface="DejaVu Sans"/>
        </a:defRPr>
      </a:lvl2pPr>
      <a:lvl3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DejaVu Sans"/>
          <a:cs typeface="DejaVu Sans"/>
        </a:defRPr>
      </a:lvl3pPr>
      <a:lvl4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DejaVu Sans"/>
          <a:cs typeface="DejaVu Sans"/>
        </a:defRPr>
      </a:lvl4pPr>
      <a:lvl5pPr algn="l" defTabSz="685800" rtl="0" eaLnBrk="0" fontAlgn="base" hangingPunct="0">
        <a:lnSpc>
          <a:spcPct val="90000"/>
        </a:lnSpc>
        <a:spcBef>
          <a:spcPct val="0"/>
        </a:spcBef>
        <a:spcAft>
          <a:spcPct val="0"/>
        </a:spcAft>
        <a:defRPr sz="3300">
          <a:solidFill>
            <a:schemeClr val="tx1"/>
          </a:solidFill>
          <a:latin typeface="Arial" panose="020B0604020202020204" pitchFamily="34" charset="0"/>
          <a:ea typeface="DejaVu Sans"/>
          <a:cs typeface="DejaVu Sans"/>
        </a:defRPr>
      </a:lvl5pPr>
      <a:lvl6pPr marL="457200" algn="l" defTabSz="685800" rtl="0" fontAlgn="base">
        <a:lnSpc>
          <a:spcPct val="90000"/>
        </a:lnSpc>
        <a:spcBef>
          <a:spcPct val="0"/>
        </a:spcBef>
        <a:spcAft>
          <a:spcPct val="0"/>
        </a:spcAft>
        <a:defRPr sz="3300">
          <a:solidFill>
            <a:schemeClr val="tx1"/>
          </a:solidFill>
          <a:latin typeface="Arial" panose="020B0604020202020204" pitchFamily="34" charset="0"/>
          <a:ea typeface="DejaVu Sans"/>
          <a:cs typeface="DejaVu Sans"/>
        </a:defRPr>
      </a:lvl6pPr>
      <a:lvl7pPr marL="914400" algn="l" defTabSz="685800" rtl="0" fontAlgn="base">
        <a:lnSpc>
          <a:spcPct val="90000"/>
        </a:lnSpc>
        <a:spcBef>
          <a:spcPct val="0"/>
        </a:spcBef>
        <a:spcAft>
          <a:spcPct val="0"/>
        </a:spcAft>
        <a:defRPr sz="3300">
          <a:solidFill>
            <a:schemeClr val="tx1"/>
          </a:solidFill>
          <a:latin typeface="Arial" panose="020B0604020202020204" pitchFamily="34" charset="0"/>
          <a:ea typeface="DejaVu Sans"/>
          <a:cs typeface="DejaVu Sans"/>
        </a:defRPr>
      </a:lvl7pPr>
      <a:lvl8pPr marL="1371600" algn="l" defTabSz="685800" rtl="0" fontAlgn="base">
        <a:lnSpc>
          <a:spcPct val="90000"/>
        </a:lnSpc>
        <a:spcBef>
          <a:spcPct val="0"/>
        </a:spcBef>
        <a:spcAft>
          <a:spcPct val="0"/>
        </a:spcAft>
        <a:defRPr sz="3300">
          <a:solidFill>
            <a:schemeClr val="tx1"/>
          </a:solidFill>
          <a:latin typeface="Arial" panose="020B0604020202020204" pitchFamily="34" charset="0"/>
          <a:ea typeface="DejaVu Sans"/>
          <a:cs typeface="DejaVu Sans"/>
        </a:defRPr>
      </a:lvl8pPr>
      <a:lvl9pPr marL="1828800" algn="l" defTabSz="685800" rtl="0" fontAlgn="base">
        <a:lnSpc>
          <a:spcPct val="90000"/>
        </a:lnSpc>
        <a:spcBef>
          <a:spcPct val="0"/>
        </a:spcBef>
        <a:spcAft>
          <a:spcPct val="0"/>
        </a:spcAft>
        <a:defRPr sz="3300">
          <a:solidFill>
            <a:schemeClr val="tx1"/>
          </a:solidFill>
          <a:latin typeface="Arial" panose="020B0604020202020204" pitchFamily="34" charset="0"/>
          <a:ea typeface="DejaVu Sans"/>
          <a:cs typeface="DejaVu Sans"/>
        </a:defRPr>
      </a:lvl9pPr>
    </p:titleStyle>
    <p:bodyStyle>
      <a:lvl1pPr marL="323850" indent="-242888" algn="l" defTabSz="685800" rtl="0" eaLnBrk="0" fontAlgn="base" hangingPunct="0">
        <a:lnSpc>
          <a:spcPct val="90000"/>
        </a:lnSpc>
        <a:spcBef>
          <a:spcPts val="1063"/>
        </a:spcBef>
        <a:spcAft>
          <a:spcPct val="0"/>
        </a:spcAft>
        <a:buClr>
          <a:srgbClr val="000000"/>
        </a:buClr>
        <a:buSzPct val="45000"/>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Segnaposto titolo 1">
            <a:extLst>
              <a:ext uri="{FF2B5EF4-FFF2-40B4-BE49-F238E27FC236}">
                <a16:creationId xmlns:a16="http://schemas.microsoft.com/office/drawing/2014/main" id="{0D78E98C-4474-C593-9CB2-6DFC507061E8}"/>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p>
        </p:txBody>
      </p:sp>
      <p:sp>
        <p:nvSpPr>
          <p:cNvPr id="44035" name="Segnaposto testo 2">
            <a:extLst>
              <a:ext uri="{FF2B5EF4-FFF2-40B4-BE49-F238E27FC236}">
                <a16:creationId xmlns:a16="http://schemas.microsoft.com/office/drawing/2014/main" id="{0BAA8063-EC4B-A529-82E0-6ECDB86AC1F3}"/>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361D1C82-F7EF-4D5F-FBF5-EB00775244D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2B28F6F6-DF89-4865-8AEC-B2894F02EB5F}" type="datetimeFigureOut">
              <a:rPr lang="it-IT"/>
              <a:pPr>
                <a:defRPr/>
              </a:pPr>
              <a:t>03/12/2022</a:t>
            </a:fld>
            <a:endParaRPr lang="it-IT"/>
          </a:p>
        </p:txBody>
      </p:sp>
      <p:sp>
        <p:nvSpPr>
          <p:cNvPr id="5" name="Segnaposto piè di pagina 4">
            <a:extLst>
              <a:ext uri="{FF2B5EF4-FFF2-40B4-BE49-F238E27FC236}">
                <a16:creationId xmlns:a16="http://schemas.microsoft.com/office/drawing/2014/main" id="{A355E071-91F1-E51A-FABE-EBD225C9012A}"/>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it-IT"/>
          </a:p>
        </p:txBody>
      </p:sp>
      <p:sp>
        <p:nvSpPr>
          <p:cNvPr id="6" name="Segnaposto numero diapositiva 5">
            <a:extLst>
              <a:ext uri="{FF2B5EF4-FFF2-40B4-BE49-F238E27FC236}">
                <a16:creationId xmlns:a16="http://schemas.microsoft.com/office/drawing/2014/main" id="{39E76202-C0FC-38E9-AA05-C2D0B5AC66A5}"/>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D773DF3F-1552-44CF-B55D-CA64C5CD3481}"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542732" r:id="rId1"/>
    <p:sldLayoutId id="2147542733" r:id="rId2"/>
    <p:sldLayoutId id="2147542734" r:id="rId3"/>
    <p:sldLayoutId id="2147542735" r:id="rId4"/>
    <p:sldLayoutId id="2147542736" r:id="rId5"/>
    <p:sldLayoutId id="2147542737" r:id="rId6"/>
    <p:sldLayoutId id="2147542738" r:id="rId7"/>
    <p:sldLayoutId id="2147542739" r:id="rId8"/>
    <p:sldLayoutId id="2147542740" r:id="rId9"/>
    <p:sldLayoutId id="2147542741" r:id="rId10"/>
    <p:sldLayoutId id="2147542742"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Segnaposto titolo 1">
            <a:extLst>
              <a:ext uri="{FF2B5EF4-FFF2-40B4-BE49-F238E27FC236}">
                <a16:creationId xmlns:a16="http://schemas.microsoft.com/office/drawing/2014/main" id="{6DCAEAFD-50B3-9AB8-DA6A-FEF7D7CFD2C2}"/>
              </a:ext>
            </a:extLst>
          </p:cNvPr>
          <p:cNvSpPr>
            <a:spLocks noGrp="1" noChangeArrowheads="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endParaRPr lang="en-US" altLang="it-IT"/>
          </a:p>
        </p:txBody>
      </p:sp>
      <p:sp>
        <p:nvSpPr>
          <p:cNvPr id="45059" name="Segnaposto testo 2">
            <a:extLst>
              <a:ext uri="{FF2B5EF4-FFF2-40B4-BE49-F238E27FC236}">
                <a16:creationId xmlns:a16="http://schemas.microsoft.com/office/drawing/2014/main" id="{25FAECBA-1B76-A952-7D96-0C74BE38EB93}"/>
              </a:ext>
            </a:extLst>
          </p:cNvPr>
          <p:cNvSpPr>
            <a:spLocks noGrp="1" noChangeArrowheads="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endParaRPr lang="en-US" altLang="it-IT"/>
          </a:p>
        </p:txBody>
      </p:sp>
      <p:sp>
        <p:nvSpPr>
          <p:cNvPr id="4" name="Segnaposto data 3">
            <a:extLst>
              <a:ext uri="{FF2B5EF4-FFF2-40B4-BE49-F238E27FC236}">
                <a16:creationId xmlns:a16="http://schemas.microsoft.com/office/drawing/2014/main" id="{B081FCDD-6428-6059-C686-6595EA6D6ED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C3868C88-6095-49DC-84D2-83E7C03E8A55}" type="datetimeFigureOut">
              <a:rPr lang="en-US"/>
              <a:pPr>
                <a:defRPr/>
              </a:pPr>
              <a:t>12/3/2022</a:t>
            </a:fld>
            <a:endParaRPr lang="en-US"/>
          </a:p>
        </p:txBody>
      </p:sp>
      <p:sp>
        <p:nvSpPr>
          <p:cNvPr id="5" name="Segnaposto piè di pagina 4">
            <a:extLst>
              <a:ext uri="{FF2B5EF4-FFF2-40B4-BE49-F238E27FC236}">
                <a16:creationId xmlns:a16="http://schemas.microsoft.com/office/drawing/2014/main" id="{B083FE2C-EF13-9C80-3FF2-52AE8FF253B8}"/>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egnaposto numero diapositiva 5">
            <a:extLst>
              <a:ext uri="{FF2B5EF4-FFF2-40B4-BE49-F238E27FC236}">
                <a16:creationId xmlns:a16="http://schemas.microsoft.com/office/drawing/2014/main" id="{643FDD28-9FDD-47E2-45B6-64098C5EA770}"/>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1EDD6F92-36C1-4204-A875-72670163C99F}" type="slidenum">
              <a:rPr lang="en-US"/>
              <a:pPr>
                <a:defRPr/>
              </a:pPr>
              <a:t>‹N›</a:t>
            </a:fld>
            <a:endParaRPr lang="en-US"/>
          </a:p>
        </p:txBody>
      </p:sp>
    </p:spTree>
  </p:cSld>
  <p:clrMap bg1="lt1" tx1="dk1" bg2="lt2" tx2="dk2" accent1="accent1" accent2="accent2" accent3="accent3" accent4="accent4" accent5="accent5" accent6="accent6" hlink="hlink" folHlink="folHlink"/>
  <p:sldLayoutIdLst>
    <p:sldLayoutId id="2147542743" r:id="rId1"/>
    <p:sldLayoutId id="2147542744" r:id="rId2"/>
    <p:sldLayoutId id="2147542745" r:id="rId3"/>
    <p:sldLayoutId id="2147542746" r:id="rId4"/>
    <p:sldLayoutId id="2147542747" r:id="rId5"/>
    <p:sldLayoutId id="2147542748" r:id="rId6"/>
    <p:sldLayoutId id="2147542749" r:id="rId7"/>
    <p:sldLayoutId id="2147542750" r:id="rId8"/>
    <p:sldLayoutId id="2147542751" r:id="rId9"/>
    <p:sldLayoutId id="2147542752" r:id="rId10"/>
    <p:sldLayoutId id="2147542753" r:id="rId11"/>
  </p:sldLayoutIdLst>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6085" indent="-171463" algn="l" defTabSz="6858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010" indent="-171463" algn="l" defTabSz="6858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934" indent="-171463" algn="l" defTabSz="6858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860" indent="-171463" algn="l" defTabSz="685849"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49" rtl="0" eaLnBrk="1" latinLnBrk="0" hangingPunct="1">
        <a:defRPr sz="1350" kern="1200">
          <a:solidFill>
            <a:schemeClr val="tx1"/>
          </a:solidFill>
          <a:latin typeface="+mn-lt"/>
          <a:ea typeface="+mn-ea"/>
          <a:cs typeface="+mn-cs"/>
        </a:defRPr>
      </a:lvl1pPr>
      <a:lvl2pPr marL="342924" algn="l" defTabSz="685849" rtl="0" eaLnBrk="1" latinLnBrk="0" hangingPunct="1">
        <a:defRPr sz="1350" kern="1200">
          <a:solidFill>
            <a:schemeClr val="tx1"/>
          </a:solidFill>
          <a:latin typeface="+mn-lt"/>
          <a:ea typeface="+mn-ea"/>
          <a:cs typeface="+mn-cs"/>
        </a:defRPr>
      </a:lvl2pPr>
      <a:lvl3pPr marL="685849" algn="l" defTabSz="685849" rtl="0" eaLnBrk="1" latinLnBrk="0" hangingPunct="1">
        <a:defRPr sz="1350" kern="1200">
          <a:solidFill>
            <a:schemeClr val="tx1"/>
          </a:solidFill>
          <a:latin typeface="+mn-lt"/>
          <a:ea typeface="+mn-ea"/>
          <a:cs typeface="+mn-cs"/>
        </a:defRPr>
      </a:lvl3pPr>
      <a:lvl4pPr marL="1028774" algn="l" defTabSz="685849" rtl="0" eaLnBrk="1" latinLnBrk="0" hangingPunct="1">
        <a:defRPr sz="1350" kern="1200">
          <a:solidFill>
            <a:schemeClr val="tx1"/>
          </a:solidFill>
          <a:latin typeface="+mn-lt"/>
          <a:ea typeface="+mn-ea"/>
          <a:cs typeface="+mn-cs"/>
        </a:defRPr>
      </a:lvl4pPr>
      <a:lvl5pPr marL="1371698" algn="l" defTabSz="685849" rtl="0" eaLnBrk="1" latinLnBrk="0" hangingPunct="1">
        <a:defRPr sz="1350" kern="1200">
          <a:solidFill>
            <a:schemeClr val="tx1"/>
          </a:solidFill>
          <a:latin typeface="+mn-lt"/>
          <a:ea typeface="+mn-ea"/>
          <a:cs typeface="+mn-cs"/>
        </a:defRPr>
      </a:lvl5pPr>
      <a:lvl6pPr marL="1714623" algn="l" defTabSz="685849" rtl="0" eaLnBrk="1" latinLnBrk="0" hangingPunct="1">
        <a:defRPr sz="1350" kern="1200">
          <a:solidFill>
            <a:schemeClr val="tx1"/>
          </a:solidFill>
          <a:latin typeface="+mn-lt"/>
          <a:ea typeface="+mn-ea"/>
          <a:cs typeface="+mn-cs"/>
        </a:defRPr>
      </a:lvl6pPr>
      <a:lvl7pPr marL="2057547" algn="l" defTabSz="685849" rtl="0" eaLnBrk="1" latinLnBrk="0" hangingPunct="1">
        <a:defRPr sz="1350" kern="1200">
          <a:solidFill>
            <a:schemeClr val="tx1"/>
          </a:solidFill>
          <a:latin typeface="+mn-lt"/>
          <a:ea typeface="+mn-ea"/>
          <a:cs typeface="+mn-cs"/>
        </a:defRPr>
      </a:lvl7pPr>
      <a:lvl8pPr marL="2400473" algn="l" defTabSz="685849" rtl="0" eaLnBrk="1" latinLnBrk="0" hangingPunct="1">
        <a:defRPr sz="1350" kern="1200">
          <a:solidFill>
            <a:schemeClr val="tx1"/>
          </a:solidFill>
          <a:latin typeface="+mn-lt"/>
          <a:ea typeface="+mn-ea"/>
          <a:cs typeface="+mn-cs"/>
        </a:defRPr>
      </a:lvl8pPr>
      <a:lvl9pPr marL="2743397" algn="l" defTabSz="685849"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00"/>
            </a:gs>
            <a:gs pos="100000">
              <a:srgbClr val="001E64"/>
            </a:gs>
          </a:gsLst>
          <a:lin ang="18900000" scaled="1"/>
        </a:gradFill>
        <a:effectLst/>
      </p:bgPr>
    </p:bg>
    <p:spTree>
      <p:nvGrpSpPr>
        <p:cNvPr id="1" name=""/>
        <p:cNvGrpSpPr/>
        <p:nvPr/>
      </p:nvGrpSpPr>
      <p:grpSpPr>
        <a:xfrm>
          <a:off x="0" y="0"/>
          <a:ext cx="0" cy="0"/>
          <a:chOff x="0" y="0"/>
          <a:chExt cx="0" cy="0"/>
        </a:xfrm>
      </p:grpSpPr>
      <p:sp>
        <p:nvSpPr>
          <p:cNvPr id="5122" name="Picture 5" descr="4600 0104 gradnologo">
            <a:extLst>
              <a:ext uri="{FF2B5EF4-FFF2-40B4-BE49-F238E27FC236}">
                <a16:creationId xmlns:a16="http://schemas.microsoft.com/office/drawing/2014/main" id="{C7356BA6-F803-86F0-FFD5-7FD286D38883}"/>
              </a:ext>
            </a:extLst>
          </p:cNvPr>
          <p:cNvSpPr>
            <a:spLocks noChangeAspect="1" noChangeArrowheads="1"/>
          </p:cNvSpPr>
          <p:nvPr/>
        </p:nvSpPr>
        <p:spPr bwMode="auto">
          <a:xfrm>
            <a:off x="0" y="1120775"/>
            <a:ext cx="9144000" cy="114300"/>
          </a:xfrm>
          <a:prstGeom prst="rect">
            <a:avLst/>
          </a:prstGeom>
          <a:noFill/>
          <a:ln>
            <a:noFill/>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it-IT" altLang="it-IT">
              <a:solidFill>
                <a:srgbClr val="FFFFFF"/>
              </a:solidFill>
            </a:endParaRPr>
          </a:p>
        </p:txBody>
      </p:sp>
      <p:sp>
        <p:nvSpPr>
          <p:cNvPr id="5123" name="Rectangle 2">
            <a:extLst>
              <a:ext uri="{FF2B5EF4-FFF2-40B4-BE49-F238E27FC236}">
                <a16:creationId xmlns:a16="http://schemas.microsoft.com/office/drawing/2014/main" id="{F844793F-8882-EE53-D71E-4C959743576B}"/>
              </a:ext>
            </a:extLst>
          </p:cNvPr>
          <p:cNvSpPr>
            <a:spLocks noGrp="1" noChangeArrowheads="1"/>
          </p:cNvSpPr>
          <p:nvPr>
            <p:ph type="title"/>
          </p:nvPr>
        </p:nvSpPr>
        <p:spPr bwMode="auto">
          <a:xfrm>
            <a:off x="304800" y="152400"/>
            <a:ext cx="84439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it-IT"/>
              <a:t>Click to edit Master title style</a:t>
            </a:r>
          </a:p>
        </p:txBody>
      </p:sp>
      <p:sp>
        <p:nvSpPr>
          <p:cNvPr id="5124" name="Rectangle 3">
            <a:extLst>
              <a:ext uri="{FF2B5EF4-FFF2-40B4-BE49-F238E27FC236}">
                <a16:creationId xmlns:a16="http://schemas.microsoft.com/office/drawing/2014/main" id="{0100567B-3A0A-9007-F082-82C14E697BB2}"/>
              </a:ext>
            </a:extLst>
          </p:cNvPr>
          <p:cNvSpPr>
            <a:spLocks noGrp="1" noChangeArrowheads="1"/>
          </p:cNvSpPr>
          <p:nvPr>
            <p:ph type="body" idx="1"/>
          </p:nvPr>
        </p:nvSpPr>
        <p:spPr bwMode="auto">
          <a:xfrm>
            <a:off x="304800" y="1600200"/>
            <a:ext cx="838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it-IT"/>
              <a:t>Click to edit Master text styles</a:t>
            </a:r>
          </a:p>
          <a:p>
            <a:pPr lvl="1"/>
            <a:r>
              <a:rPr lang="en-GB" altLang="it-IT"/>
              <a:t>Second level</a:t>
            </a:r>
          </a:p>
          <a:p>
            <a:pPr lvl="2"/>
            <a:r>
              <a:rPr lang="en-GB" altLang="it-IT"/>
              <a:t>Third level</a:t>
            </a:r>
          </a:p>
          <a:p>
            <a:pPr lvl="3"/>
            <a:r>
              <a:rPr lang="en-GB" altLang="it-IT"/>
              <a:t>Fourth level</a:t>
            </a:r>
          </a:p>
          <a:p>
            <a:pPr lvl="4"/>
            <a:r>
              <a:rPr lang="en-GB" altLang="it-IT"/>
              <a:t>Fifth level</a:t>
            </a:r>
          </a:p>
        </p:txBody>
      </p:sp>
    </p:spTree>
  </p:cSld>
  <p:clrMap bg1="dk2" tx1="lt1" bg2="dk1" tx2="lt2" accent1="accent1" accent2="accent2" accent3="accent3" accent4="accent4" accent5="accent5" accent6="accent6" hlink="hlink" folHlink="folHlink"/>
  <p:sldLayoutIdLst>
    <p:sldLayoutId id="2147542758" r:id="rId1"/>
    <p:sldLayoutId id="2147542511" r:id="rId2"/>
    <p:sldLayoutId id="2147542512" r:id="rId3"/>
    <p:sldLayoutId id="2147542513" r:id="rId4"/>
    <p:sldLayoutId id="2147542514" r:id="rId5"/>
    <p:sldLayoutId id="2147542515" r:id="rId6"/>
    <p:sldLayoutId id="2147542516" r:id="rId7"/>
    <p:sldLayoutId id="2147542517" r:id="rId8"/>
    <p:sldLayoutId id="2147542518" r:id="rId9"/>
    <p:sldLayoutId id="2147542519" r:id="rId10"/>
    <p:sldLayoutId id="2147542520" r:id="rId11"/>
    <p:sldLayoutId id="2147542759" r:id="rId12"/>
  </p:sldLayoutIdLst>
  <p:transition>
    <p:wipe dir="r"/>
  </p:transition>
  <p:hf hdr="0" ftr="0" dt="0"/>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charset="0"/>
        </a:defRPr>
      </a:lvl2pPr>
      <a:lvl3pPr algn="l" rtl="0" eaLnBrk="0" fontAlgn="base" hangingPunct="0">
        <a:spcBef>
          <a:spcPct val="0"/>
        </a:spcBef>
        <a:spcAft>
          <a:spcPct val="0"/>
        </a:spcAft>
        <a:defRPr sz="3200" b="1">
          <a:solidFill>
            <a:schemeClr val="tx1"/>
          </a:solidFill>
          <a:latin typeface="Arial" charset="0"/>
        </a:defRPr>
      </a:lvl3pPr>
      <a:lvl4pPr algn="l" rtl="0" eaLnBrk="0" fontAlgn="base" hangingPunct="0">
        <a:spcBef>
          <a:spcPct val="0"/>
        </a:spcBef>
        <a:spcAft>
          <a:spcPct val="0"/>
        </a:spcAft>
        <a:defRPr sz="3200" b="1">
          <a:solidFill>
            <a:schemeClr val="tx1"/>
          </a:solidFill>
          <a:latin typeface="Arial" charset="0"/>
        </a:defRPr>
      </a:lvl4pPr>
      <a:lvl5pPr algn="l" rtl="0" eaLnBrk="0" fontAlgn="base" hangingPunct="0">
        <a:spcBef>
          <a:spcPct val="0"/>
        </a:spcBef>
        <a:spcAft>
          <a:spcPct val="0"/>
        </a:spcAft>
        <a:defRPr sz="3200" b="1">
          <a:solidFill>
            <a:schemeClr val="tx1"/>
          </a:solidFill>
          <a:latin typeface="Arial" charset="0"/>
        </a:defRPr>
      </a:lvl5pPr>
      <a:lvl6pPr marL="457200" algn="l" rtl="0" eaLnBrk="0" fontAlgn="base" hangingPunct="0">
        <a:spcBef>
          <a:spcPct val="0"/>
        </a:spcBef>
        <a:spcAft>
          <a:spcPct val="0"/>
        </a:spcAft>
        <a:defRPr sz="3200" b="1">
          <a:solidFill>
            <a:schemeClr val="tx1"/>
          </a:solidFill>
          <a:latin typeface="Arial" charset="0"/>
        </a:defRPr>
      </a:lvl6pPr>
      <a:lvl7pPr marL="914400" algn="l" rtl="0" eaLnBrk="0" fontAlgn="base" hangingPunct="0">
        <a:spcBef>
          <a:spcPct val="0"/>
        </a:spcBef>
        <a:spcAft>
          <a:spcPct val="0"/>
        </a:spcAft>
        <a:defRPr sz="3200" b="1">
          <a:solidFill>
            <a:schemeClr val="tx1"/>
          </a:solidFill>
          <a:latin typeface="Arial" charset="0"/>
        </a:defRPr>
      </a:lvl7pPr>
      <a:lvl8pPr marL="1371600" algn="l" rtl="0" eaLnBrk="0" fontAlgn="base" hangingPunct="0">
        <a:spcBef>
          <a:spcPct val="0"/>
        </a:spcBef>
        <a:spcAft>
          <a:spcPct val="0"/>
        </a:spcAft>
        <a:defRPr sz="3200" b="1">
          <a:solidFill>
            <a:schemeClr val="tx1"/>
          </a:solidFill>
          <a:latin typeface="Arial" charset="0"/>
        </a:defRPr>
      </a:lvl8pPr>
      <a:lvl9pPr marL="1828800" algn="l" rtl="0" eaLnBrk="0" fontAlgn="base" hangingPunct="0">
        <a:spcBef>
          <a:spcPct val="0"/>
        </a:spcBef>
        <a:spcAft>
          <a:spcPct val="0"/>
        </a:spcAft>
        <a:defRPr sz="3200" b="1">
          <a:solidFill>
            <a:schemeClr val="tx1"/>
          </a:solidFill>
          <a:latin typeface="Arial" charset="0"/>
        </a:defRPr>
      </a:lvl9pPr>
    </p:titleStyle>
    <p:bodyStyle>
      <a:lvl1pPr marL="342900" indent="-3429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ea typeface="+mn-ea"/>
          <a:cs typeface="+mn-cs"/>
        </a:defRPr>
      </a:lvl1pPr>
      <a:lvl2pPr marL="742950" indent="-285750" algn="l" rtl="0" eaLnBrk="0" fontAlgn="base" hangingPunct="0">
        <a:spcBef>
          <a:spcPct val="20000"/>
        </a:spcBef>
        <a:spcAft>
          <a:spcPct val="0"/>
        </a:spcAft>
        <a:buClr>
          <a:srgbClr val="FFAC12"/>
        </a:buClr>
        <a:buFont typeface="Symbol" panose="05050102010706020507" pitchFamily="18" charset="2"/>
        <a:buChar char="·"/>
        <a:defRPr sz="2000" b="1">
          <a:solidFill>
            <a:schemeClr val="tx2"/>
          </a:solidFill>
          <a:latin typeface="+mn-lt"/>
        </a:defRPr>
      </a:lvl2pPr>
      <a:lvl3pPr marL="1143000" indent="-2286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defRPr>
      </a:lvl3pPr>
      <a:lvl4pPr marL="1600200" indent="-228600" algn="l" rtl="0" eaLnBrk="0" fontAlgn="base" hangingPunct="0">
        <a:spcBef>
          <a:spcPct val="20000"/>
        </a:spcBef>
        <a:spcAft>
          <a:spcPct val="0"/>
        </a:spcAft>
        <a:buClr>
          <a:srgbClr val="FFAC12"/>
        </a:buClr>
        <a:buFont typeface="Symbol" panose="05050102010706020507" pitchFamily="18" charset="2"/>
        <a:buChar char="·"/>
        <a:defRPr sz="1600" b="1">
          <a:solidFill>
            <a:schemeClr val="tx2"/>
          </a:solidFill>
          <a:latin typeface="+mn-lt"/>
        </a:defRPr>
      </a:lvl4pPr>
      <a:lvl5pPr marL="2057400" indent="-228600" algn="l" rtl="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mn-lt"/>
        </a:defRPr>
      </a:lvl5pPr>
      <a:lvl6pPr marL="25146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6pPr>
      <a:lvl7pPr marL="29718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7pPr>
      <a:lvl8pPr marL="34290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8pPr>
      <a:lvl9pPr marL="38862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00"/>
            </a:gs>
            <a:gs pos="100000">
              <a:srgbClr val="001E64"/>
            </a:gs>
          </a:gsLst>
          <a:lin ang="18900000" scaled="1"/>
        </a:gradFill>
        <a:effectLst/>
      </p:bgPr>
    </p:bg>
    <p:spTree>
      <p:nvGrpSpPr>
        <p:cNvPr id="1" name=""/>
        <p:cNvGrpSpPr/>
        <p:nvPr/>
      </p:nvGrpSpPr>
      <p:grpSpPr>
        <a:xfrm>
          <a:off x="0" y="0"/>
          <a:ext cx="0" cy="0"/>
          <a:chOff x="0" y="0"/>
          <a:chExt cx="0" cy="0"/>
        </a:xfrm>
      </p:grpSpPr>
      <p:pic>
        <p:nvPicPr>
          <p:cNvPr id="6146" name="Picture 5" descr="4600 0104 gradnologo">
            <a:extLst>
              <a:ext uri="{FF2B5EF4-FFF2-40B4-BE49-F238E27FC236}">
                <a16:creationId xmlns:a16="http://schemas.microsoft.com/office/drawing/2014/main" id="{53B638B6-4915-0B65-35CA-C8CD64817B2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t="38858" b="38857"/>
          <a:stretch>
            <a:fillRect/>
          </a:stretch>
        </p:blipFill>
        <p:spPr bwMode="auto">
          <a:xfrm>
            <a:off x="0" y="1120775"/>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a:extLst>
              <a:ext uri="{FF2B5EF4-FFF2-40B4-BE49-F238E27FC236}">
                <a16:creationId xmlns:a16="http://schemas.microsoft.com/office/drawing/2014/main" id="{8D17B80B-2644-458C-00F4-D1C9629106B6}"/>
              </a:ext>
            </a:extLst>
          </p:cNvPr>
          <p:cNvSpPr>
            <a:spLocks noGrp="1" noChangeArrowheads="1"/>
          </p:cNvSpPr>
          <p:nvPr>
            <p:ph type="title"/>
          </p:nvPr>
        </p:nvSpPr>
        <p:spPr bwMode="auto">
          <a:xfrm>
            <a:off x="304800" y="152400"/>
            <a:ext cx="84439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it-IT"/>
              <a:t>Click to edit Master title style</a:t>
            </a:r>
          </a:p>
        </p:txBody>
      </p:sp>
      <p:sp>
        <p:nvSpPr>
          <p:cNvPr id="6148" name="Rectangle 3">
            <a:extLst>
              <a:ext uri="{FF2B5EF4-FFF2-40B4-BE49-F238E27FC236}">
                <a16:creationId xmlns:a16="http://schemas.microsoft.com/office/drawing/2014/main" id="{1B15FDB2-0487-3387-5610-F34D73600637}"/>
              </a:ext>
            </a:extLst>
          </p:cNvPr>
          <p:cNvSpPr>
            <a:spLocks noGrp="1" noChangeArrowheads="1"/>
          </p:cNvSpPr>
          <p:nvPr>
            <p:ph type="body" idx="1"/>
          </p:nvPr>
        </p:nvSpPr>
        <p:spPr bwMode="auto">
          <a:xfrm>
            <a:off x="304800" y="1600200"/>
            <a:ext cx="838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it-IT"/>
              <a:t>Click to edit Master text styles</a:t>
            </a:r>
          </a:p>
          <a:p>
            <a:pPr lvl="1"/>
            <a:r>
              <a:rPr lang="en-GB" altLang="it-IT"/>
              <a:t>Second level</a:t>
            </a:r>
          </a:p>
          <a:p>
            <a:pPr lvl="2"/>
            <a:r>
              <a:rPr lang="en-GB" altLang="it-IT"/>
              <a:t>Third level</a:t>
            </a:r>
          </a:p>
          <a:p>
            <a:pPr lvl="3"/>
            <a:r>
              <a:rPr lang="en-GB" altLang="it-IT"/>
              <a:t>Fourth level</a:t>
            </a:r>
          </a:p>
          <a:p>
            <a:pPr lvl="4"/>
            <a:r>
              <a:rPr lang="en-GB" altLang="it-IT"/>
              <a:t>Fifth level</a:t>
            </a:r>
          </a:p>
        </p:txBody>
      </p:sp>
    </p:spTree>
  </p:cSld>
  <p:clrMap bg1="dk2" tx1="lt1" bg2="dk1" tx2="lt2" accent1="accent1" accent2="accent2" accent3="accent3" accent4="accent4" accent5="accent5" accent6="accent6" hlink="hlink" folHlink="folHlink"/>
  <p:sldLayoutIdLst>
    <p:sldLayoutId id="2147542760" r:id="rId1"/>
    <p:sldLayoutId id="2147542521" r:id="rId2"/>
    <p:sldLayoutId id="2147542522" r:id="rId3"/>
    <p:sldLayoutId id="2147542523" r:id="rId4"/>
    <p:sldLayoutId id="2147542524" r:id="rId5"/>
    <p:sldLayoutId id="2147542525" r:id="rId6"/>
    <p:sldLayoutId id="2147542526" r:id="rId7"/>
    <p:sldLayoutId id="2147542527" r:id="rId8"/>
    <p:sldLayoutId id="2147542528" r:id="rId9"/>
    <p:sldLayoutId id="2147542529" r:id="rId10"/>
    <p:sldLayoutId id="2147542530" r:id="rId11"/>
  </p:sldLayoutIdLst>
  <p:transition>
    <p:wipe dir="r"/>
  </p:transition>
  <p:hf hdr="0" ftr="0" dt="0"/>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charset="0"/>
        </a:defRPr>
      </a:lvl2pPr>
      <a:lvl3pPr algn="l" rtl="0" eaLnBrk="0" fontAlgn="base" hangingPunct="0">
        <a:spcBef>
          <a:spcPct val="0"/>
        </a:spcBef>
        <a:spcAft>
          <a:spcPct val="0"/>
        </a:spcAft>
        <a:defRPr sz="3200" b="1">
          <a:solidFill>
            <a:schemeClr val="tx1"/>
          </a:solidFill>
          <a:latin typeface="Arial" charset="0"/>
        </a:defRPr>
      </a:lvl3pPr>
      <a:lvl4pPr algn="l" rtl="0" eaLnBrk="0" fontAlgn="base" hangingPunct="0">
        <a:spcBef>
          <a:spcPct val="0"/>
        </a:spcBef>
        <a:spcAft>
          <a:spcPct val="0"/>
        </a:spcAft>
        <a:defRPr sz="3200" b="1">
          <a:solidFill>
            <a:schemeClr val="tx1"/>
          </a:solidFill>
          <a:latin typeface="Arial" charset="0"/>
        </a:defRPr>
      </a:lvl4pPr>
      <a:lvl5pPr algn="l" rtl="0" eaLnBrk="0" fontAlgn="base" hangingPunct="0">
        <a:spcBef>
          <a:spcPct val="0"/>
        </a:spcBef>
        <a:spcAft>
          <a:spcPct val="0"/>
        </a:spcAft>
        <a:defRPr sz="3200" b="1">
          <a:solidFill>
            <a:schemeClr val="tx1"/>
          </a:solidFill>
          <a:latin typeface="Arial" charset="0"/>
        </a:defRPr>
      </a:lvl5pPr>
      <a:lvl6pPr marL="457200" algn="l" rtl="0" eaLnBrk="0" fontAlgn="base" hangingPunct="0">
        <a:spcBef>
          <a:spcPct val="0"/>
        </a:spcBef>
        <a:spcAft>
          <a:spcPct val="0"/>
        </a:spcAft>
        <a:defRPr sz="3200" b="1">
          <a:solidFill>
            <a:schemeClr val="tx1"/>
          </a:solidFill>
          <a:latin typeface="Arial" charset="0"/>
        </a:defRPr>
      </a:lvl6pPr>
      <a:lvl7pPr marL="914400" algn="l" rtl="0" eaLnBrk="0" fontAlgn="base" hangingPunct="0">
        <a:spcBef>
          <a:spcPct val="0"/>
        </a:spcBef>
        <a:spcAft>
          <a:spcPct val="0"/>
        </a:spcAft>
        <a:defRPr sz="3200" b="1">
          <a:solidFill>
            <a:schemeClr val="tx1"/>
          </a:solidFill>
          <a:latin typeface="Arial" charset="0"/>
        </a:defRPr>
      </a:lvl7pPr>
      <a:lvl8pPr marL="1371600" algn="l" rtl="0" eaLnBrk="0" fontAlgn="base" hangingPunct="0">
        <a:spcBef>
          <a:spcPct val="0"/>
        </a:spcBef>
        <a:spcAft>
          <a:spcPct val="0"/>
        </a:spcAft>
        <a:defRPr sz="3200" b="1">
          <a:solidFill>
            <a:schemeClr val="tx1"/>
          </a:solidFill>
          <a:latin typeface="Arial" charset="0"/>
        </a:defRPr>
      </a:lvl8pPr>
      <a:lvl9pPr marL="1828800" algn="l" rtl="0" eaLnBrk="0" fontAlgn="base" hangingPunct="0">
        <a:spcBef>
          <a:spcPct val="0"/>
        </a:spcBef>
        <a:spcAft>
          <a:spcPct val="0"/>
        </a:spcAft>
        <a:defRPr sz="3200" b="1">
          <a:solidFill>
            <a:schemeClr val="tx1"/>
          </a:solidFill>
          <a:latin typeface="Arial" charset="0"/>
        </a:defRPr>
      </a:lvl9pPr>
    </p:titleStyle>
    <p:bodyStyle>
      <a:lvl1pPr marL="342900" indent="-3429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ea typeface="+mn-ea"/>
          <a:cs typeface="+mn-cs"/>
        </a:defRPr>
      </a:lvl1pPr>
      <a:lvl2pPr marL="742950" indent="-285750" algn="l" rtl="0" eaLnBrk="0" fontAlgn="base" hangingPunct="0">
        <a:spcBef>
          <a:spcPct val="20000"/>
        </a:spcBef>
        <a:spcAft>
          <a:spcPct val="0"/>
        </a:spcAft>
        <a:buClr>
          <a:srgbClr val="FFAC12"/>
        </a:buClr>
        <a:buFont typeface="Symbol" panose="05050102010706020507" pitchFamily="18" charset="2"/>
        <a:buChar char="·"/>
        <a:defRPr sz="2000" b="1">
          <a:solidFill>
            <a:schemeClr val="tx2"/>
          </a:solidFill>
          <a:latin typeface="+mn-lt"/>
        </a:defRPr>
      </a:lvl2pPr>
      <a:lvl3pPr marL="1143000" indent="-2286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defRPr>
      </a:lvl3pPr>
      <a:lvl4pPr marL="1600200" indent="-228600" algn="l" rtl="0" eaLnBrk="0" fontAlgn="base" hangingPunct="0">
        <a:spcBef>
          <a:spcPct val="20000"/>
        </a:spcBef>
        <a:spcAft>
          <a:spcPct val="0"/>
        </a:spcAft>
        <a:buClr>
          <a:srgbClr val="FFAC12"/>
        </a:buClr>
        <a:buFont typeface="Symbol" panose="05050102010706020507" pitchFamily="18" charset="2"/>
        <a:buChar char="·"/>
        <a:defRPr sz="1600" b="1">
          <a:solidFill>
            <a:schemeClr val="tx2"/>
          </a:solidFill>
          <a:latin typeface="+mn-lt"/>
        </a:defRPr>
      </a:lvl4pPr>
      <a:lvl5pPr marL="2057400" indent="-228600" algn="l" rtl="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mn-lt"/>
        </a:defRPr>
      </a:lvl5pPr>
      <a:lvl6pPr marL="25146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6pPr>
      <a:lvl7pPr marL="29718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7pPr>
      <a:lvl8pPr marL="34290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8pPr>
      <a:lvl9pPr marL="38862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00"/>
            </a:gs>
            <a:gs pos="100000">
              <a:srgbClr val="001E64"/>
            </a:gs>
          </a:gsLst>
          <a:lin ang="18900000" scaled="1"/>
        </a:gradFill>
        <a:effectLst/>
      </p:bgPr>
    </p:bg>
    <p:spTree>
      <p:nvGrpSpPr>
        <p:cNvPr id="1" name=""/>
        <p:cNvGrpSpPr/>
        <p:nvPr/>
      </p:nvGrpSpPr>
      <p:grpSpPr>
        <a:xfrm>
          <a:off x="0" y="0"/>
          <a:ext cx="0" cy="0"/>
          <a:chOff x="0" y="0"/>
          <a:chExt cx="0" cy="0"/>
        </a:xfrm>
      </p:grpSpPr>
      <p:pic>
        <p:nvPicPr>
          <p:cNvPr id="7170" name="Picture 5" descr="4600 0104 gradnologo">
            <a:extLst>
              <a:ext uri="{FF2B5EF4-FFF2-40B4-BE49-F238E27FC236}">
                <a16:creationId xmlns:a16="http://schemas.microsoft.com/office/drawing/2014/main" id="{016BDDD1-F1A8-FCFC-5DD8-DA6A3C767A8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t="38858" b="38857"/>
          <a:stretch>
            <a:fillRect/>
          </a:stretch>
        </p:blipFill>
        <p:spPr bwMode="auto">
          <a:xfrm>
            <a:off x="0" y="1120775"/>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2">
            <a:extLst>
              <a:ext uri="{FF2B5EF4-FFF2-40B4-BE49-F238E27FC236}">
                <a16:creationId xmlns:a16="http://schemas.microsoft.com/office/drawing/2014/main" id="{D08522C8-0114-C867-B4F5-08CFA247EC9B}"/>
              </a:ext>
            </a:extLst>
          </p:cNvPr>
          <p:cNvSpPr>
            <a:spLocks noGrp="1" noChangeArrowheads="1"/>
          </p:cNvSpPr>
          <p:nvPr>
            <p:ph type="title"/>
          </p:nvPr>
        </p:nvSpPr>
        <p:spPr bwMode="auto">
          <a:xfrm>
            <a:off x="304800" y="152400"/>
            <a:ext cx="84439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it-IT"/>
              <a:t>Click to edit Master title style</a:t>
            </a:r>
          </a:p>
        </p:txBody>
      </p:sp>
      <p:sp>
        <p:nvSpPr>
          <p:cNvPr id="7172" name="Rectangle 3">
            <a:extLst>
              <a:ext uri="{FF2B5EF4-FFF2-40B4-BE49-F238E27FC236}">
                <a16:creationId xmlns:a16="http://schemas.microsoft.com/office/drawing/2014/main" id="{244A3A2C-3EF2-E3CD-E034-CAD5DF0C3D15}"/>
              </a:ext>
            </a:extLst>
          </p:cNvPr>
          <p:cNvSpPr>
            <a:spLocks noGrp="1" noChangeArrowheads="1"/>
          </p:cNvSpPr>
          <p:nvPr>
            <p:ph type="body" idx="1"/>
          </p:nvPr>
        </p:nvSpPr>
        <p:spPr bwMode="auto">
          <a:xfrm>
            <a:off x="304800" y="1600200"/>
            <a:ext cx="838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it-IT"/>
              <a:t>Click to edit Master text styles</a:t>
            </a:r>
          </a:p>
          <a:p>
            <a:pPr lvl="1"/>
            <a:r>
              <a:rPr lang="en-GB" altLang="it-IT"/>
              <a:t>Second level</a:t>
            </a:r>
          </a:p>
          <a:p>
            <a:pPr lvl="2"/>
            <a:r>
              <a:rPr lang="en-GB" altLang="it-IT"/>
              <a:t>Third level</a:t>
            </a:r>
          </a:p>
          <a:p>
            <a:pPr lvl="3"/>
            <a:r>
              <a:rPr lang="en-GB" altLang="it-IT"/>
              <a:t>Fourth level</a:t>
            </a:r>
          </a:p>
          <a:p>
            <a:pPr lvl="4"/>
            <a:r>
              <a:rPr lang="en-GB" altLang="it-IT"/>
              <a:t>Fifth level</a:t>
            </a:r>
          </a:p>
        </p:txBody>
      </p:sp>
    </p:spTree>
  </p:cSld>
  <p:clrMap bg1="dk2" tx1="lt1" bg2="dk1" tx2="lt2" accent1="accent1" accent2="accent2" accent3="accent3" accent4="accent4" accent5="accent5" accent6="accent6" hlink="hlink" folHlink="folHlink"/>
  <p:sldLayoutIdLst>
    <p:sldLayoutId id="2147542761" r:id="rId1"/>
    <p:sldLayoutId id="2147542531" r:id="rId2"/>
    <p:sldLayoutId id="2147542532" r:id="rId3"/>
    <p:sldLayoutId id="2147542533" r:id="rId4"/>
    <p:sldLayoutId id="2147542534" r:id="rId5"/>
    <p:sldLayoutId id="2147542535" r:id="rId6"/>
    <p:sldLayoutId id="2147542536" r:id="rId7"/>
    <p:sldLayoutId id="2147542537" r:id="rId8"/>
    <p:sldLayoutId id="2147542538" r:id="rId9"/>
    <p:sldLayoutId id="2147542539" r:id="rId10"/>
    <p:sldLayoutId id="2147542540" r:id="rId11"/>
    <p:sldLayoutId id="2147542541" r:id="rId12"/>
    <p:sldLayoutId id="2147542762" r:id="rId13"/>
  </p:sldLayoutIdLst>
  <p:transition>
    <p:wipe dir="r"/>
  </p:transition>
  <p:hf hdr="0" ftr="0" dt="0"/>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charset="0"/>
        </a:defRPr>
      </a:lvl2pPr>
      <a:lvl3pPr algn="l" rtl="0" eaLnBrk="0" fontAlgn="base" hangingPunct="0">
        <a:spcBef>
          <a:spcPct val="0"/>
        </a:spcBef>
        <a:spcAft>
          <a:spcPct val="0"/>
        </a:spcAft>
        <a:defRPr sz="3200" b="1">
          <a:solidFill>
            <a:schemeClr val="tx1"/>
          </a:solidFill>
          <a:latin typeface="Arial" charset="0"/>
        </a:defRPr>
      </a:lvl3pPr>
      <a:lvl4pPr algn="l" rtl="0" eaLnBrk="0" fontAlgn="base" hangingPunct="0">
        <a:spcBef>
          <a:spcPct val="0"/>
        </a:spcBef>
        <a:spcAft>
          <a:spcPct val="0"/>
        </a:spcAft>
        <a:defRPr sz="3200" b="1">
          <a:solidFill>
            <a:schemeClr val="tx1"/>
          </a:solidFill>
          <a:latin typeface="Arial" charset="0"/>
        </a:defRPr>
      </a:lvl4pPr>
      <a:lvl5pPr algn="l" rtl="0" eaLnBrk="0" fontAlgn="base" hangingPunct="0">
        <a:spcBef>
          <a:spcPct val="0"/>
        </a:spcBef>
        <a:spcAft>
          <a:spcPct val="0"/>
        </a:spcAft>
        <a:defRPr sz="3200" b="1">
          <a:solidFill>
            <a:schemeClr val="tx1"/>
          </a:solidFill>
          <a:latin typeface="Arial" charset="0"/>
        </a:defRPr>
      </a:lvl5pPr>
      <a:lvl6pPr marL="457200" algn="l" rtl="0" eaLnBrk="0" fontAlgn="base" hangingPunct="0">
        <a:spcBef>
          <a:spcPct val="0"/>
        </a:spcBef>
        <a:spcAft>
          <a:spcPct val="0"/>
        </a:spcAft>
        <a:defRPr sz="3200" b="1">
          <a:solidFill>
            <a:schemeClr val="tx1"/>
          </a:solidFill>
          <a:latin typeface="Arial" charset="0"/>
        </a:defRPr>
      </a:lvl6pPr>
      <a:lvl7pPr marL="914400" algn="l" rtl="0" eaLnBrk="0" fontAlgn="base" hangingPunct="0">
        <a:spcBef>
          <a:spcPct val="0"/>
        </a:spcBef>
        <a:spcAft>
          <a:spcPct val="0"/>
        </a:spcAft>
        <a:defRPr sz="3200" b="1">
          <a:solidFill>
            <a:schemeClr val="tx1"/>
          </a:solidFill>
          <a:latin typeface="Arial" charset="0"/>
        </a:defRPr>
      </a:lvl7pPr>
      <a:lvl8pPr marL="1371600" algn="l" rtl="0" eaLnBrk="0" fontAlgn="base" hangingPunct="0">
        <a:spcBef>
          <a:spcPct val="0"/>
        </a:spcBef>
        <a:spcAft>
          <a:spcPct val="0"/>
        </a:spcAft>
        <a:defRPr sz="3200" b="1">
          <a:solidFill>
            <a:schemeClr val="tx1"/>
          </a:solidFill>
          <a:latin typeface="Arial" charset="0"/>
        </a:defRPr>
      </a:lvl8pPr>
      <a:lvl9pPr marL="1828800" algn="l" rtl="0" eaLnBrk="0" fontAlgn="base" hangingPunct="0">
        <a:spcBef>
          <a:spcPct val="0"/>
        </a:spcBef>
        <a:spcAft>
          <a:spcPct val="0"/>
        </a:spcAft>
        <a:defRPr sz="3200" b="1">
          <a:solidFill>
            <a:schemeClr val="tx1"/>
          </a:solidFill>
          <a:latin typeface="Arial" charset="0"/>
        </a:defRPr>
      </a:lvl9pPr>
    </p:titleStyle>
    <p:bodyStyle>
      <a:lvl1pPr marL="342900" indent="-3429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ea typeface="+mn-ea"/>
          <a:cs typeface="+mn-cs"/>
        </a:defRPr>
      </a:lvl1pPr>
      <a:lvl2pPr marL="742950" indent="-285750" algn="l" rtl="0" eaLnBrk="0" fontAlgn="base" hangingPunct="0">
        <a:spcBef>
          <a:spcPct val="20000"/>
        </a:spcBef>
        <a:spcAft>
          <a:spcPct val="0"/>
        </a:spcAft>
        <a:buClr>
          <a:srgbClr val="FFAC12"/>
        </a:buClr>
        <a:buFont typeface="Symbol" panose="05050102010706020507" pitchFamily="18" charset="2"/>
        <a:buChar char="·"/>
        <a:defRPr sz="2000" b="1">
          <a:solidFill>
            <a:schemeClr val="tx2"/>
          </a:solidFill>
          <a:latin typeface="+mn-lt"/>
        </a:defRPr>
      </a:lvl2pPr>
      <a:lvl3pPr marL="1143000" indent="-2286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defRPr>
      </a:lvl3pPr>
      <a:lvl4pPr marL="1600200" indent="-228600" algn="l" rtl="0" eaLnBrk="0" fontAlgn="base" hangingPunct="0">
        <a:spcBef>
          <a:spcPct val="20000"/>
        </a:spcBef>
        <a:spcAft>
          <a:spcPct val="0"/>
        </a:spcAft>
        <a:buClr>
          <a:srgbClr val="FFAC12"/>
        </a:buClr>
        <a:buFont typeface="Symbol" panose="05050102010706020507" pitchFamily="18" charset="2"/>
        <a:buChar char="·"/>
        <a:defRPr sz="1600" b="1">
          <a:solidFill>
            <a:schemeClr val="tx2"/>
          </a:solidFill>
          <a:latin typeface="+mn-lt"/>
        </a:defRPr>
      </a:lvl4pPr>
      <a:lvl5pPr marL="2057400" indent="-228600" algn="l" rtl="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mn-lt"/>
        </a:defRPr>
      </a:lvl5pPr>
      <a:lvl6pPr marL="25146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6pPr>
      <a:lvl7pPr marL="29718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7pPr>
      <a:lvl8pPr marL="34290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8pPr>
      <a:lvl9pPr marL="38862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00"/>
            </a:gs>
            <a:gs pos="100000">
              <a:srgbClr val="001E64"/>
            </a:gs>
          </a:gsLst>
          <a:lin ang="18900000" scaled="1"/>
        </a:gradFill>
        <a:effectLst/>
      </p:bgPr>
    </p:bg>
    <p:spTree>
      <p:nvGrpSpPr>
        <p:cNvPr id="1" name=""/>
        <p:cNvGrpSpPr/>
        <p:nvPr/>
      </p:nvGrpSpPr>
      <p:grpSpPr>
        <a:xfrm>
          <a:off x="0" y="0"/>
          <a:ext cx="0" cy="0"/>
          <a:chOff x="0" y="0"/>
          <a:chExt cx="0" cy="0"/>
        </a:xfrm>
      </p:grpSpPr>
      <p:pic>
        <p:nvPicPr>
          <p:cNvPr id="8194" name="Picture 5" descr="4600 0104 gradnologo">
            <a:extLst>
              <a:ext uri="{FF2B5EF4-FFF2-40B4-BE49-F238E27FC236}">
                <a16:creationId xmlns:a16="http://schemas.microsoft.com/office/drawing/2014/main" id="{034A2BCE-5507-799E-9390-82410A6C38C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t="38858" b="38857"/>
          <a:stretch>
            <a:fillRect/>
          </a:stretch>
        </p:blipFill>
        <p:spPr bwMode="auto">
          <a:xfrm>
            <a:off x="0" y="1120775"/>
            <a:ext cx="9144000" cy="11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2">
            <a:extLst>
              <a:ext uri="{FF2B5EF4-FFF2-40B4-BE49-F238E27FC236}">
                <a16:creationId xmlns:a16="http://schemas.microsoft.com/office/drawing/2014/main" id="{22365AD4-073F-6C77-4E87-17586A4842AC}"/>
              </a:ext>
            </a:extLst>
          </p:cNvPr>
          <p:cNvSpPr>
            <a:spLocks noGrp="1" noChangeArrowheads="1"/>
          </p:cNvSpPr>
          <p:nvPr>
            <p:ph type="title"/>
          </p:nvPr>
        </p:nvSpPr>
        <p:spPr bwMode="auto">
          <a:xfrm>
            <a:off x="304800" y="152400"/>
            <a:ext cx="84439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GB" altLang="it-IT"/>
              <a:t>Click to edit Master title style</a:t>
            </a:r>
          </a:p>
        </p:txBody>
      </p:sp>
      <p:sp>
        <p:nvSpPr>
          <p:cNvPr id="8196" name="Rectangle 3">
            <a:extLst>
              <a:ext uri="{FF2B5EF4-FFF2-40B4-BE49-F238E27FC236}">
                <a16:creationId xmlns:a16="http://schemas.microsoft.com/office/drawing/2014/main" id="{314CA6D7-704E-63DD-AF4D-1A211123EDE0}"/>
              </a:ext>
            </a:extLst>
          </p:cNvPr>
          <p:cNvSpPr>
            <a:spLocks noGrp="1" noChangeArrowheads="1"/>
          </p:cNvSpPr>
          <p:nvPr>
            <p:ph type="body" idx="1"/>
          </p:nvPr>
        </p:nvSpPr>
        <p:spPr bwMode="auto">
          <a:xfrm>
            <a:off x="304800" y="1600200"/>
            <a:ext cx="8382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it-IT"/>
              <a:t>Click to edit Master text styles</a:t>
            </a:r>
          </a:p>
          <a:p>
            <a:pPr lvl="1"/>
            <a:r>
              <a:rPr lang="en-GB" altLang="it-IT"/>
              <a:t>Second level</a:t>
            </a:r>
          </a:p>
          <a:p>
            <a:pPr lvl="2"/>
            <a:r>
              <a:rPr lang="en-GB" altLang="it-IT"/>
              <a:t>Third level</a:t>
            </a:r>
          </a:p>
          <a:p>
            <a:pPr lvl="3"/>
            <a:r>
              <a:rPr lang="en-GB" altLang="it-IT"/>
              <a:t>Fourth level</a:t>
            </a:r>
          </a:p>
          <a:p>
            <a:pPr lvl="4"/>
            <a:r>
              <a:rPr lang="en-GB" altLang="it-IT"/>
              <a:t>Fifth level</a:t>
            </a:r>
          </a:p>
        </p:txBody>
      </p:sp>
    </p:spTree>
  </p:cSld>
  <p:clrMap bg1="dk2" tx1="lt1" bg2="dk1" tx2="lt2" accent1="accent1" accent2="accent2" accent3="accent3" accent4="accent4" accent5="accent5" accent6="accent6" hlink="hlink" folHlink="folHlink"/>
  <p:sldLayoutIdLst>
    <p:sldLayoutId id="2147542763" r:id="rId1"/>
    <p:sldLayoutId id="2147542542" r:id="rId2"/>
    <p:sldLayoutId id="2147542543" r:id="rId3"/>
    <p:sldLayoutId id="2147542544" r:id="rId4"/>
    <p:sldLayoutId id="2147542545" r:id="rId5"/>
    <p:sldLayoutId id="2147542546" r:id="rId6"/>
    <p:sldLayoutId id="2147542547" r:id="rId7"/>
    <p:sldLayoutId id="2147542548" r:id="rId8"/>
    <p:sldLayoutId id="2147542549" r:id="rId9"/>
    <p:sldLayoutId id="2147542550" r:id="rId10"/>
    <p:sldLayoutId id="2147542551" r:id="rId11"/>
    <p:sldLayoutId id="2147542764" r:id="rId12"/>
    <p:sldLayoutId id="2147542765" r:id="rId13"/>
    <p:sldLayoutId id="2147542552" r:id="rId14"/>
  </p:sldLayoutIdLst>
  <p:transition>
    <p:wipe dir="r"/>
  </p:transition>
  <p:hf hdr="0" ftr="0" dt="0"/>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chemeClr val="tx1"/>
          </a:solidFill>
          <a:latin typeface="Arial" charset="0"/>
        </a:defRPr>
      </a:lvl2pPr>
      <a:lvl3pPr algn="l" rtl="0" eaLnBrk="0" fontAlgn="base" hangingPunct="0">
        <a:spcBef>
          <a:spcPct val="0"/>
        </a:spcBef>
        <a:spcAft>
          <a:spcPct val="0"/>
        </a:spcAft>
        <a:defRPr sz="3200" b="1">
          <a:solidFill>
            <a:schemeClr val="tx1"/>
          </a:solidFill>
          <a:latin typeface="Arial" charset="0"/>
        </a:defRPr>
      </a:lvl3pPr>
      <a:lvl4pPr algn="l" rtl="0" eaLnBrk="0" fontAlgn="base" hangingPunct="0">
        <a:spcBef>
          <a:spcPct val="0"/>
        </a:spcBef>
        <a:spcAft>
          <a:spcPct val="0"/>
        </a:spcAft>
        <a:defRPr sz="3200" b="1">
          <a:solidFill>
            <a:schemeClr val="tx1"/>
          </a:solidFill>
          <a:latin typeface="Arial" charset="0"/>
        </a:defRPr>
      </a:lvl4pPr>
      <a:lvl5pPr algn="l" rtl="0" eaLnBrk="0" fontAlgn="base" hangingPunct="0">
        <a:spcBef>
          <a:spcPct val="0"/>
        </a:spcBef>
        <a:spcAft>
          <a:spcPct val="0"/>
        </a:spcAft>
        <a:defRPr sz="3200" b="1">
          <a:solidFill>
            <a:schemeClr val="tx1"/>
          </a:solidFill>
          <a:latin typeface="Arial" charset="0"/>
        </a:defRPr>
      </a:lvl5pPr>
      <a:lvl6pPr marL="457200" algn="l" rtl="0" eaLnBrk="0" fontAlgn="base" hangingPunct="0">
        <a:spcBef>
          <a:spcPct val="0"/>
        </a:spcBef>
        <a:spcAft>
          <a:spcPct val="0"/>
        </a:spcAft>
        <a:defRPr sz="3200" b="1">
          <a:solidFill>
            <a:schemeClr val="tx1"/>
          </a:solidFill>
          <a:latin typeface="Arial" charset="0"/>
        </a:defRPr>
      </a:lvl6pPr>
      <a:lvl7pPr marL="914400" algn="l" rtl="0" eaLnBrk="0" fontAlgn="base" hangingPunct="0">
        <a:spcBef>
          <a:spcPct val="0"/>
        </a:spcBef>
        <a:spcAft>
          <a:spcPct val="0"/>
        </a:spcAft>
        <a:defRPr sz="3200" b="1">
          <a:solidFill>
            <a:schemeClr val="tx1"/>
          </a:solidFill>
          <a:latin typeface="Arial" charset="0"/>
        </a:defRPr>
      </a:lvl7pPr>
      <a:lvl8pPr marL="1371600" algn="l" rtl="0" eaLnBrk="0" fontAlgn="base" hangingPunct="0">
        <a:spcBef>
          <a:spcPct val="0"/>
        </a:spcBef>
        <a:spcAft>
          <a:spcPct val="0"/>
        </a:spcAft>
        <a:defRPr sz="3200" b="1">
          <a:solidFill>
            <a:schemeClr val="tx1"/>
          </a:solidFill>
          <a:latin typeface="Arial" charset="0"/>
        </a:defRPr>
      </a:lvl8pPr>
      <a:lvl9pPr marL="1828800" algn="l" rtl="0" eaLnBrk="0" fontAlgn="base" hangingPunct="0">
        <a:spcBef>
          <a:spcPct val="0"/>
        </a:spcBef>
        <a:spcAft>
          <a:spcPct val="0"/>
        </a:spcAft>
        <a:defRPr sz="3200" b="1">
          <a:solidFill>
            <a:schemeClr val="tx1"/>
          </a:solidFill>
          <a:latin typeface="Arial" charset="0"/>
        </a:defRPr>
      </a:lvl9pPr>
    </p:titleStyle>
    <p:bodyStyle>
      <a:lvl1pPr marL="342900" indent="-3429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ea typeface="+mn-ea"/>
          <a:cs typeface="+mn-cs"/>
        </a:defRPr>
      </a:lvl1pPr>
      <a:lvl2pPr marL="742950" indent="-285750" algn="l" rtl="0" eaLnBrk="0" fontAlgn="base" hangingPunct="0">
        <a:spcBef>
          <a:spcPct val="20000"/>
        </a:spcBef>
        <a:spcAft>
          <a:spcPct val="0"/>
        </a:spcAft>
        <a:buClr>
          <a:srgbClr val="FFAC12"/>
        </a:buClr>
        <a:buFont typeface="Symbol" panose="05050102010706020507" pitchFamily="18" charset="2"/>
        <a:buChar char="·"/>
        <a:defRPr sz="2000" b="1">
          <a:solidFill>
            <a:schemeClr val="tx2"/>
          </a:solidFill>
          <a:latin typeface="+mn-lt"/>
        </a:defRPr>
      </a:lvl2pPr>
      <a:lvl3pPr marL="1143000" indent="-228600" algn="l" rtl="0" eaLnBrk="0" fontAlgn="base" hangingPunct="0">
        <a:spcBef>
          <a:spcPct val="20000"/>
        </a:spcBef>
        <a:spcAft>
          <a:spcPct val="0"/>
        </a:spcAft>
        <a:buClr>
          <a:srgbClr val="FFAC12"/>
        </a:buClr>
        <a:buFont typeface="Symbol" panose="05050102010706020507" pitchFamily="18" charset="2"/>
        <a:buChar char="·"/>
        <a:defRPr sz="2400" b="1">
          <a:solidFill>
            <a:schemeClr val="tx2"/>
          </a:solidFill>
          <a:latin typeface="+mn-lt"/>
        </a:defRPr>
      </a:lvl3pPr>
      <a:lvl4pPr marL="1600200" indent="-228600" algn="l" rtl="0" eaLnBrk="0" fontAlgn="base" hangingPunct="0">
        <a:spcBef>
          <a:spcPct val="20000"/>
        </a:spcBef>
        <a:spcAft>
          <a:spcPct val="0"/>
        </a:spcAft>
        <a:buClr>
          <a:srgbClr val="FFAC12"/>
        </a:buClr>
        <a:buFont typeface="Symbol" panose="05050102010706020507" pitchFamily="18" charset="2"/>
        <a:buChar char="·"/>
        <a:defRPr sz="1600" b="1">
          <a:solidFill>
            <a:schemeClr val="tx2"/>
          </a:solidFill>
          <a:latin typeface="+mn-lt"/>
        </a:defRPr>
      </a:lvl4pPr>
      <a:lvl5pPr marL="2057400" indent="-228600" algn="l" rtl="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mn-lt"/>
        </a:defRPr>
      </a:lvl5pPr>
      <a:lvl6pPr marL="25146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6pPr>
      <a:lvl7pPr marL="29718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7pPr>
      <a:lvl8pPr marL="34290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8pPr>
      <a:lvl9pPr marL="3886200" indent="-228600" algn="l" rtl="0" eaLnBrk="0" fontAlgn="base" hangingPunct="0">
        <a:spcBef>
          <a:spcPct val="20000"/>
        </a:spcBef>
        <a:spcAft>
          <a:spcPct val="0"/>
        </a:spcAft>
        <a:buClr>
          <a:srgbClr val="FFAC12"/>
        </a:buClr>
        <a:buFont typeface="Symbol" pitchFamily="18" charset="2"/>
        <a:buChar char="·"/>
        <a:defRPr sz="1400" b="1">
          <a:solidFill>
            <a:schemeClr val="tx2"/>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Rectangle 8">
            <a:extLst>
              <a:ext uri="{FF2B5EF4-FFF2-40B4-BE49-F238E27FC236}">
                <a16:creationId xmlns:a16="http://schemas.microsoft.com/office/drawing/2014/main" id="{CB04AE20-37D5-6DD8-DCA4-C844E9DC441C}"/>
              </a:ext>
            </a:extLst>
          </p:cNvPr>
          <p:cNvSpPr>
            <a:spLocks noChangeArrowheads="1"/>
          </p:cNvSpPr>
          <p:nvPr/>
        </p:nvSpPr>
        <p:spPr bwMode="auto">
          <a:xfrm>
            <a:off x="0" y="0"/>
            <a:ext cx="9144000" cy="641350"/>
          </a:xfrm>
          <a:prstGeom prst="rect">
            <a:avLst/>
          </a:prstGeom>
          <a:gradFill rotWithShape="1">
            <a:gsLst>
              <a:gs pos="0">
                <a:srgbClr val="0D6826">
                  <a:alpha val="60000"/>
                </a:srgbClr>
              </a:gs>
              <a:gs pos="60001">
                <a:srgbClr val="002A17"/>
              </a:gs>
              <a:gs pos="100000">
                <a:srgbClr val="002A17"/>
              </a:gs>
            </a:gsLst>
            <a:lin ang="16200000" scaled="1"/>
          </a:gradFill>
          <a:ln w="9525" algn="ctr">
            <a:noFill/>
            <a:round/>
            <a:headEnd/>
            <a:tailEnd/>
          </a:ln>
        </p:spPr>
        <p:txBody>
          <a:bodyPr/>
          <a:lstStyle/>
          <a:p>
            <a:pPr>
              <a:defRPr/>
            </a:pPr>
            <a:endParaRPr lang="en-US" b="1" dirty="0">
              <a:solidFill>
                <a:srgbClr val="FFFFFF"/>
              </a:solidFill>
              <a:latin typeface="Arial" charset="0"/>
              <a:ea typeface="ＭＳ Ｐゴシック" pitchFamily="34" charset="-128"/>
              <a:cs typeface="+mn-cs"/>
            </a:endParaRPr>
          </a:p>
        </p:txBody>
      </p:sp>
      <p:pic>
        <p:nvPicPr>
          <p:cNvPr id="9221" name="Picture 7" descr="CCO_HEP_rev_forPPT.gif">
            <a:extLst>
              <a:ext uri="{FF2B5EF4-FFF2-40B4-BE49-F238E27FC236}">
                <a16:creationId xmlns:a16="http://schemas.microsoft.com/office/drawing/2014/main" id="{32966A90-9547-2B4A-B214-F375330D2B1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564438" y="90488"/>
            <a:ext cx="1322387"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2">
            <a:extLst>
              <a:ext uri="{FF2B5EF4-FFF2-40B4-BE49-F238E27FC236}">
                <a16:creationId xmlns:a16="http://schemas.microsoft.com/office/drawing/2014/main" id="{6FB71266-3E0F-8DD9-1789-0B979539BC0B}"/>
              </a:ext>
            </a:extLst>
          </p:cNvPr>
          <p:cNvSpPr>
            <a:spLocks noGrp="1" noChangeArrowheads="1"/>
          </p:cNvSpPr>
          <p:nvPr>
            <p:ph type="title"/>
          </p:nvPr>
        </p:nvSpPr>
        <p:spPr bwMode="auto">
          <a:xfrm>
            <a:off x="382588" y="666750"/>
            <a:ext cx="8464550" cy="110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23" name="Rectangle 3">
            <a:extLst>
              <a:ext uri="{FF2B5EF4-FFF2-40B4-BE49-F238E27FC236}">
                <a16:creationId xmlns:a16="http://schemas.microsoft.com/office/drawing/2014/main" id="{8F1B30FE-AEEB-E2FE-8FD8-A196981AEA27}"/>
              </a:ext>
            </a:extLst>
          </p:cNvPr>
          <p:cNvSpPr>
            <a:spLocks noGrp="1" noChangeArrowheads="1"/>
          </p:cNvSpPr>
          <p:nvPr>
            <p:ph type="body" idx="1"/>
          </p:nvPr>
        </p:nvSpPr>
        <p:spPr bwMode="auto">
          <a:xfrm>
            <a:off x="385763" y="1828800"/>
            <a:ext cx="8455025" cy="454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2" name="Rectangle 8">
            <a:extLst>
              <a:ext uri="{FF2B5EF4-FFF2-40B4-BE49-F238E27FC236}">
                <a16:creationId xmlns:a16="http://schemas.microsoft.com/office/drawing/2014/main" id="{949CB8EE-DA21-8C47-181E-C62E8DA0FEDE}"/>
              </a:ext>
            </a:extLst>
          </p:cNvPr>
          <p:cNvSpPr>
            <a:spLocks noChangeArrowheads="1"/>
          </p:cNvSpPr>
          <p:nvPr/>
        </p:nvSpPr>
        <p:spPr bwMode="auto">
          <a:xfrm>
            <a:off x="287338" y="307975"/>
            <a:ext cx="2084387" cy="276225"/>
          </a:xfrm>
          <a:prstGeom prst="rect">
            <a:avLst/>
          </a:prstGeom>
          <a:noFill/>
          <a:ln>
            <a:noFill/>
          </a:ln>
        </p:spPr>
        <p:txBody>
          <a:bodyPr wrap="none">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defRPr/>
            </a:pPr>
            <a:r>
              <a:rPr lang="en-US" altLang="en-US" sz="1200" b="0" dirty="0">
                <a:solidFill>
                  <a:srgbClr val="CDCDCF"/>
                </a:solidFill>
                <a:cs typeface="+mn-cs"/>
              </a:rPr>
              <a:t>clinicaloptions.com/hepatitis</a:t>
            </a:r>
          </a:p>
        </p:txBody>
      </p:sp>
      <p:sp>
        <p:nvSpPr>
          <p:cNvPr id="1033" name="Text Box 13">
            <a:extLst>
              <a:ext uri="{FF2B5EF4-FFF2-40B4-BE49-F238E27FC236}">
                <a16:creationId xmlns:a16="http://schemas.microsoft.com/office/drawing/2014/main" id="{C72A7B43-0550-F432-8504-10B1A7995F68}"/>
              </a:ext>
            </a:extLst>
          </p:cNvPr>
          <p:cNvSpPr txBox="1">
            <a:spLocks noChangeArrowheads="1"/>
          </p:cNvSpPr>
          <p:nvPr/>
        </p:nvSpPr>
        <p:spPr bwMode="auto">
          <a:xfrm>
            <a:off x="284163" y="69850"/>
            <a:ext cx="7164387" cy="323850"/>
          </a:xfrm>
          <a:prstGeom prst="rect">
            <a:avLst/>
          </a:prstGeom>
          <a:noFill/>
          <a:ln>
            <a:noFill/>
          </a:ln>
        </p:spPr>
        <p:txBody>
          <a:bodyPr>
            <a:spAutoFit/>
          </a:bodyP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buFont typeface="Arial" panose="020B0604020202020204" pitchFamily="34" charset="0"/>
              <a:buNone/>
              <a:defRPr/>
            </a:pPr>
            <a:r>
              <a:rPr lang="en-US" altLang="en-US" sz="1500" b="0" dirty="0">
                <a:solidFill>
                  <a:srgbClr val="FFFFFF"/>
                </a:solidFill>
                <a:cs typeface="+mn-cs"/>
              </a:rPr>
              <a:t>HCV Alerts: Rapid Response to Practice-Changing Advances</a:t>
            </a:r>
          </a:p>
        </p:txBody>
      </p:sp>
    </p:spTree>
  </p:cSld>
  <p:clrMap bg1="dk2" tx1="lt1" bg2="dk1" tx2="lt2" accent1="accent1" accent2="accent2" accent3="accent3" accent4="accent4" accent5="accent5" accent6="accent6" hlink="hlink" folHlink="folHlink"/>
  <p:sldLayoutIdLst>
    <p:sldLayoutId id="2147542766" r:id="rId1"/>
    <p:sldLayoutId id="2147542553" r:id="rId2"/>
    <p:sldLayoutId id="2147542767" r:id="rId3"/>
    <p:sldLayoutId id="2147542554" r:id="rId4"/>
    <p:sldLayoutId id="2147542555" r:id="rId5"/>
    <p:sldLayoutId id="2147542556" r:id="rId6"/>
    <p:sldLayoutId id="2147542557" r:id="rId7"/>
    <p:sldLayoutId id="2147542768" r:id="rId8"/>
  </p:sldLayoutIdLst>
  <p:hf sldNum="0" hdr="0" dt="0"/>
  <p:txStyles>
    <p:titleStyle>
      <a:lvl1pPr algn="l" rtl="0" eaLnBrk="0" fontAlgn="base" hangingPunct="0">
        <a:spcBef>
          <a:spcPct val="0"/>
        </a:spcBef>
        <a:spcAft>
          <a:spcPct val="0"/>
        </a:spcAft>
        <a:defRPr sz="3200" b="1">
          <a:solidFill>
            <a:schemeClr val="tx2"/>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0" fontAlgn="base" hangingPunct="0">
        <a:lnSpc>
          <a:spcPct val="90000"/>
        </a:lnSpc>
        <a:spcBef>
          <a:spcPts val="1000"/>
        </a:spcBef>
        <a:spcAft>
          <a:spcPts val="700"/>
        </a:spcAft>
        <a:buClr>
          <a:srgbClr val="4FAD26"/>
        </a:buClr>
        <a:buFont typeface="Wingdings" panose="05000000000000000000" pitchFamily="2" charset="2"/>
        <a:buChar char="§"/>
        <a:defRPr sz="2400">
          <a:solidFill>
            <a:srgbClr val="FEFDDE"/>
          </a:solidFill>
          <a:latin typeface="+mn-lt"/>
          <a:ea typeface="+mn-ea"/>
          <a:cs typeface="+mn-cs"/>
        </a:defRPr>
      </a:lvl1pPr>
      <a:lvl2pPr marL="742950" indent="-285750" algn="l" rtl="0" eaLnBrk="0" fontAlgn="base" hangingPunct="0">
        <a:lnSpc>
          <a:spcPct val="90000"/>
        </a:lnSpc>
        <a:spcBef>
          <a:spcPts val="1000"/>
        </a:spcBef>
        <a:spcAft>
          <a:spcPts val="700"/>
        </a:spcAft>
        <a:buClr>
          <a:srgbClr val="4FAD26"/>
        </a:buClr>
        <a:buFont typeface="Arial" panose="020B0604020202020204" pitchFamily="34" charset="0"/>
        <a:buChar char="–"/>
        <a:defRPr sz="2200">
          <a:solidFill>
            <a:srgbClr val="FEFDDE"/>
          </a:solidFill>
          <a:latin typeface="+mn-lt"/>
        </a:defRPr>
      </a:lvl2pPr>
      <a:lvl3pPr marL="1143000" indent="-228600" algn="l" rtl="0" eaLnBrk="0" fontAlgn="base" hangingPunct="0">
        <a:lnSpc>
          <a:spcPct val="90000"/>
        </a:lnSpc>
        <a:spcBef>
          <a:spcPts val="1000"/>
        </a:spcBef>
        <a:spcAft>
          <a:spcPts val="700"/>
        </a:spcAft>
        <a:buClr>
          <a:srgbClr val="4FAD26"/>
        </a:buClr>
        <a:buFont typeface="Arial" panose="020B0604020202020204" pitchFamily="34" charset="0"/>
        <a:buChar char="–"/>
        <a:defRPr sz="2000">
          <a:solidFill>
            <a:srgbClr val="FEFDDE"/>
          </a:solidFill>
          <a:latin typeface="+mn-lt"/>
        </a:defRPr>
      </a:lvl3pPr>
      <a:lvl4pPr marL="1600200" indent="-228600" algn="l" rtl="0" eaLnBrk="0" fontAlgn="base" hangingPunct="0">
        <a:lnSpc>
          <a:spcPct val="90000"/>
        </a:lnSpc>
        <a:spcBef>
          <a:spcPts val="1000"/>
        </a:spcBef>
        <a:spcAft>
          <a:spcPts val="700"/>
        </a:spcAft>
        <a:buClr>
          <a:srgbClr val="4FAD26"/>
        </a:buClr>
        <a:buFont typeface="Arial" panose="020B0604020202020204" pitchFamily="34" charset="0"/>
        <a:buChar char="–"/>
        <a:defRPr sz="2000">
          <a:solidFill>
            <a:srgbClr val="FEFDDE"/>
          </a:solidFill>
          <a:latin typeface="+mn-lt"/>
        </a:defRPr>
      </a:lvl4pPr>
      <a:lvl5pPr marL="2057400" indent="-228600" algn="l" rtl="0" eaLnBrk="0" fontAlgn="base" hangingPunct="0">
        <a:lnSpc>
          <a:spcPct val="90000"/>
        </a:lnSpc>
        <a:spcBef>
          <a:spcPts val="1000"/>
        </a:spcBef>
        <a:spcAft>
          <a:spcPts val="700"/>
        </a:spcAft>
        <a:buClr>
          <a:srgbClr val="4FAD26"/>
        </a:buClr>
        <a:buFont typeface="Arial" panose="020B0604020202020204" pitchFamily="34" charset="0"/>
        <a:buChar char="–"/>
        <a:defRPr sz="1600">
          <a:solidFill>
            <a:srgbClr val="FEFDDE"/>
          </a:solidFill>
          <a:latin typeface="+mn-lt"/>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9.jpeg"/><Relationship Id="rId1" Type="http://schemas.openxmlformats.org/officeDocument/2006/relationships/slideLayout" Target="../slideLayouts/slideLayout432.xml"/></Relationships>
</file>

<file path=ppt/slides/_rels/slide1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3.png"/><Relationship Id="rId1" Type="http://schemas.openxmlformats.org/officeDocument/2006/relationships/slideLayout" Target="../slideLayouts/slideLayout451.xml"/><Relationship Id="rId4" Type="http://schemas.openxmlformats.org/officeDocument/2006/relationships/image" Target="../media/image41.emf"/></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420.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40.xml"/></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40.xml"/></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40.xml"/></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emf"/><Relationship Id="rId1" Type="http://schemas.openxmlformats.org/officeDocument/2006/relationships/slideLayout" Target="../slideLayouts/slideLayout340.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22.xml"/></Relationships>
</file>

<file path=ppt/slides/_rels/slide17.xml.rels><?xml version="1.0" encoding="UTF-8" standalone="yes"?>
<Relationships xmlns="http://schemas.openxmlformats.org/package/2006/relationships"><Relationship Id="rId8" Type="http://schemas.openxmlformats.org/officeDocument/2006/relationships/image" Target="../media/image67.emf"/><Relationship Id="rId3" Type="http://schemas.openxmlformats.org/officeDocument/2006/relationships/image" Target="../media/image62.png"/><Relationship Id="rId7" Type="http://schemas.openxmlformats.org/officeDocument/2006/relationships/image" Target="../media/image66.emf"/><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420.xml"/></Relationships>
</file>

<file path=ppt/slides/_rels/slide1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20.xml"/></Relationships>
</file>

<file path=ppt/slides/_rels/slide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40.xml"/></Relationships>
</file>

<file path=ppt/slides/_rels/slide2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png"/><Relationship Id="rId1" Type="http://schemas.openxmlformats.org/officeDocument/2006/relationships/slideLayout" Target="../slideLayouts/slideLayout340.xml"/><Relationship Id="rId4" Type="http://schemas.openxmlformats.org/officeDocument/2006/relationships/image" Target="../media/image72.emf"/></Relationships>
</file>

<file path=ppt/slides/_rels/slide2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40.xml"/></Relationships>
</file>

<file path=ppt/slides/_rels/slide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40.xml"/></Relationships>
</file>

<file path=ppt/slides/_rels/slide2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4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62.xml"/></Relationships>
</file>

<file path=ppt/slides/_rels/slide25.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47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3.xml"/></Relationships>
</file>

<file path=ppt/slides/_rels/slide27.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2.xml"/><Relationship Id="rId1" Type="http://schemas.openxmlformats.org/officeDocument/2006/relationships/slideLayout" Target="../slideLayouts/slideLayout473.xml"/></Relationships>
</file>

<file path=ppt/slides/_rels/slide28.x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slideLayout" Target="../slideLayouts/slideLayout47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3.xml"/></Relationships>
</file>

<file path=ppt/slides/_rels/slide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40.xml"/></Relationships>
</file>

<file path=ppt/slides/_rels/slide3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40.xml"/></Relationships>
</file>

<file path=ppt/slides/_rels/slide3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40.xml"/></Relationships>
</file>

<file path=ppt/slides/_rels/slide3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40.xml"/></Relationships>
</file>

<file path=ppt/slides/_rels/slide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40.xml"/></Relationships>
</file>

<file path=ppt/slides/_rels/slide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35.xml"/></Relationships>
</file>

<file path=ppt/slides/_rels/slide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40.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340.xml"/></Relationships>
</file>

<file path=ppt/slides/_rels/slide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png"/><Relationship Id="rId1" Type="http://schemas.openxmlformats.org/officeDocument/2006/relationships/slideLayout" Target="../slideLayouts/slideLayout340.xml"/></Relationships>
</file>

<file path=ppt/slides/_rels/slide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Layout" Target="../slideLayouts/slideLayout40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Immagine 3">
            <a:extLst>
              <a:ext uri="{FF2B5EF4-FFF2-40B4-BE49-F238E27FC236}">
                <a16:creationId xmlns:a16="http://schemas.microsoft.com/office/drawing/2014/main" id="{FA60714D-F83A-3A35-AE7D-CEBB26502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65200"/>
            <a:ext cx="193675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asellaDiTesto 4">
            <a:extLst>
              <a:ext uri="{FF2B5EF4-FFF2-40B4-BE49-F238E27FC236}">
                <a16:creationId xmlns:a16="http://schemas.microsoft.com/office/drawing/2014/main" id="{AF9650C9-EA08-D8E3-73FB-07942728789E}"/>
              </a:ext>
            </a:extLst>
          </p:cNvPr>
          <p:cNvSpPr txBox="1"/>
          <p:nvPr/>
        </p:nvSpPr>
        <p:spPr>
          <a:xfrm>
            <a:off x="2800350" y="1219200"/>
            <a:ext cx="5105400" cy="300038"/>
          </a:xfrm>
          <a:prstGeom prst="rect">
            <a:avLst/>
          </a:prstGeom>
          <a:noFill/>
        </p:spPr>
        <p:txBody>
          <a:bodyPr>
            <a:spAutoFit/>
          </a:bodyPr>
          <a:lstStyle/>
          <a:p>
            <a:pPr defTabSz="685800" eaLnBrk="1" fontAlgn="auto" hangingPunct="1">
              <a:spcBef>
                <a:spcPts val="0"/>
              </a:spcBef>
              <a:spcAft>
                <a:spcPts val="0"/>
              </a:spcAft>
              <a:defRPr/>
            </a:pPr>
            <a:endParaRPr lang="it-IT" sz="1350" dirty="0">
              <a:solidFill>
                <a:prstClr val="black"/>
              </a:solidFill>
              <a:latin typeface="Calibri" panose="020F0502020204030204"/>
              <a:cs typeface="+mn-cs"/>
            </a:endParaRPr>
          </a:p>
        </p:txBody>
      </p:sp>
      <p:sp>
        <p:nvSpPr>
          <p:cNvPr id="7" name="Rettangolo 6">
            <a:extLst>
              <a:ext uri="{FF2B5EF4-FFF2-40B4-BE49-F238E27FC236}">
                <a16:creationId xmlns:a16="http://schemas.microsoft.com/office/drawing/2014/main" id="{8CD816F6-FC3D-E576-F049-75B1EA5613DF}"/>
              </a:ext>
            </a:extLst>
          </p:cNvPr>
          <p:cNvSpPr>
            <a:spLocks noChangeArrowheads="1"/>
          </p:cNvSpPr>
          <p:nvPr/>
        </p:nvSpPr>
        <p:spPr bwMode="auto">
          <a:xfrm>
            <a:off x="1447800" y="179388"/>
            <a:ext cx="8001000"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3600" b="1">
                <a:solidFill>
                  <a:srgbClr val="002060"/>
                </a:solidFill>
              </a:rPr>
              <a:t>Antonio Izzi MD PhD </a:t>
            </a:r>
          </a:p>
          <a:p>
            <a:pPr algn="ctr" eaLnBrk="1" hangingPunct="1"/>
            <a:r>
              <a:rPr lang="it-IT" altLang="it-IT" b="1">
                <a:solidFill>
                  <a:srgbClr val="FF0000"/>
                </a:solidFill>
              </a:rPr>
              <a:t>Department of Infectious Diseases and Emergency Infectious    </a:t>
            </a:r>
          </a:p>
          <a:p>
            <a:pPr algn="ctr" eaLnBrk="1" hangingPunct="1"/>
            <a:r>
              <a:rPr lang="it-IT" altLang="it-IT" b="1">
                <a:solidFill>
                  <a:srgbClr val="FF0000"/>
                </a:solidFill>
              </a:rPr>
              <a:t> Division of Emergent and Highly Contagious Infectious Diseases</a:t>
            </a:r>
          </a:p>
          <a:p>
            <a:pPr algn="ctr" eaLnBrk="1" hangingPunct="1"/>
            <a:endParaRPr lang="it-IT" altLang="it-IT" sz="1500" b="1">
              <a:solidFill>
                <a:srgbClr val="002060"/>
              </a:solidFill>
              <a:latin typeface="Garamond" panose="02020404030301010803" pitchFamily="18" charset="0"/>
            </a:endParaRPr>
          </a:p>
        </p:txBody>
      </p:sp>
      <p:sp>
        <p:nvSpPr>
          <p:cNvPr id="251909" name="CasellaDiTesto 2">
            <a:extLst>
              <a:ext uri="{FF2B5EF4-FFF2-40B4-BE49-F238E27FC236}">
                <a16:creationId xmlns:a16="http://schemas.microsoft.com/office/drawing/2014/main" id="{3E03C721-0B23-4295-FC37-B0C40C9611D9}"/>
              </a:ext>
            </a:extLst>
          </p:cNvPr>
          <p:cNvSpPr txBox="1">
            <a:spLocks noChangeArrowheads="1"/>
          </p:cNvSpPr>
          <p:nvPr/>
        </p:nvSpPr>
        <p:spPr bwMode="auto">
          <a:xfrm>
            <a:off x="2998788" y="1749425"/>
            <a:ext cx="45767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it-IT" altLang="it-IT" sz="1500" b="1">
                <a:solidFill>
                  <a:srgbClr val="002060"/>
                </a:solidFill>
                <a:latin typeface="Garamond" panose="02020404030301010803" pitchFamily="18" charset="0"/>
              </a:rPr>
              <a:t>   </a:t>
            </a:r>
            <a:r>
              <a:rPr lang="it-IT" altLang="it-IT" b="1">
                <a:solidFill>
                  <a:srgbClr val="002060"/>
                </a:solidFill>
              </a:rPr>
              <a:t>D. Cotugno Hospital Naples, Italy</a:t>
            </a:r>
          </a:p>
        </p:txBody>
      </p:sp>
      <p:sp>
        <p:nvSpPr>
          <p:cNvPr id="2" name="Rettangolo 1">
            <a:extLst>
              <a:ext uri="{FF2B5EF4-FFF2-40B4-BE49-F238E27FC236}">
                <a16:creationId xmlns:a16="http://schemas.microsoft.com/office/drawing/2014/main" id="{F15ED2D2-46EE-8367-236D-2C34C50A8361}"/>
              </a:ext>
            </a:extLst>
          </p:cNvPr>
          <p:cNvSpPr/>
          <p:nvPr/>
        </p:nvSpPr>
        <p:spPr>
          <a:xfrm>
            <a:off x="7772400" y="5867400"/>
            <a:ext cx="13716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pic>
        <p:nvPicPr>
          <p:cNvPr id="251911" name="Immagine 7">
            <a:extLst>
              <a:ext uri="{FF2B5EF4-FFF2-40B4-BE49-F238E27FC236}">
                <a16:creationId xmlns:a16="http://schemas.microsoft.com/office/drawing/2014/main" id="{D1A2B229-D35F-F618-DA3E-22E154C3AA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1775" y="2486025"/>
            <a:ext cx="6140450"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DC2F44-F745-49BF-D60A-EA3E8C6568A4}"/>
              </a:ext>
            </a:extLst>
          </p:cNvPr>
          <p:cNvSpPr>
            <a:spLocks noGrp="1" noRot="1" noChangeAspect="1" noMove="1" noResize="1" noEditPoints="1" noAdjustHandles="1" noChangeArrowheads="1" noChangeShapeType="1" noTextEdit="1"/>
          </p:cNvSpPr>
          <p:nvPr/>
        </p:nvSpPr>
        <p:spPr>
          <a:xfrm>
            <a:off x="0" y="857250"/>
            <a:ext cx="4560888"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sp>
        <p:nvSpPr>
          <p:cNvPr id="28" name="Rectangle 11">
            <a:extLst>
              <a:ext uri="{FF2B5EF4-FFF2-40B4-BE49-F238E27FC236}">
                <a16:creationId xmlns:a16="http://schemas.microsoft.com/office/drawing/2014/main" id="{43AB5413-CDE7-E069-945B-A457F458AF77}"/>
              </a:ext>
            </a:extLst>
          </p:cNvPr>
          <p:cNvSpPr>
            <a:spLocks noGrp="1" noRot="1" noChangeAspect="1" noMove="1" noResize="1" noEditPoints="1" noAdjustHandles="1" noChangeArrowheads="1" noChangeShapeType="1" noTextEdit="1"/>
          </p:cNvSpPr>
          <p:nvPr/>
        </p:nvSpPr>
        <p:spPr>
          <a:xfrm>
            <a:off x="0" y="857250"/>
            <a:ext cx="9144000" cy="51435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800" eaLnBrk="1" fontAlgn="auto" hangingPunct="1">
              <a:spcBef>
                <a:spcPts val="0"/>
              </a:spcBef>
              <a:spcAft>
                <a:spcPts val="0"/>
              </a:spcAft>
              <a:defRPr/>
            </a:pPr>
            <a:endParaRPr lang="en-US" sz="1350">
              <a:solidFill>
                <a:prstClr val="white"/>
              </a:solidFill>
            </a:endParaRPr>
          </a:p>
        </p:txBody>
      </p:sp>
      <p:pic>
        <p:nvPicPr>
          <p:cNvPr id="261124" name="Picture 13">
            <a:extLst>
              <a:ext uri="{FF2B5EF4-FFF2-40B4-BE49-F238E27FC236}">
                <a16:creationId xmlns:a16="http://schemas.microsoft.com/office/drawing/2014/main" id="{3E10603B-F839-D5E5-25B5-4A4EE35BA7D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1B4FBDA-B509-1F14-6D31-184148D5464A}"/>
              </a:ext>
            </a:extLst>
          </p:cNvPr>
          <p:cNvSpPr txBox="1"/>
          <p:nvPr/>
        </p:nvSpPr>
        <p:spPr>
          <a:xfrm>
            <a:off x="479425" y="2397125"/>
            <a:ext cx="2752725" cy="2070100"/>
          </a:xfrm>
          <a:prstGeom prst="rect">
            <a:avLst/>
          </a:prstGeom>
        </p:spPr>
        <p:txBody>
          <a:bodyPr lIns="68580" tIns="34290" rIns="68580" bIns="34290" anchor="ctr">
            <a:normAutofit/>
          </a:bodyPr>
          <a:lstStyle/>
          <a:p>
            <a:pPr defTabSz="685800" eaLnBrk="1" fontAlgn="auto" hangingPunct="1">
              <a:lnSpc>
                <a:spcPct val="90000"/>
              </a:lnSpc>
              <a:spcAft>
                <a:spcPts val="450"/>
              </a:spcAft>
              <a:defRPr/>
            </a:pPr>
            <a:r>
              <a:rPr lang="en-US" sz="2400" b="1" dirty="0">
                <a:solidFill>
                  <a:srgbClr val="FFFFFF"/>
                </a:solidFill>
                <a:latin typeface="Calibri" panose="020F0502020204030204" pitchFamily="34" charset="0"/>
                <a:ea typeface="+mj-ea"/>
                <a:cs typeface="Calibri" panose="020F0502020204030204" pitchFamily="34" charset="0"/>
              </a:rPr>
              <a:t>Strength and originality points</a:t>
            </a:r>
          </a:p>
        </p:txBody>
      </p:sp>
      <p:sp>
        <p:nvSpPr>
          <p:cNvPr id="4" name="Rectangle 3">
            <a:extLst>
              <a:ext uri="{FF2B5EF4-FFF2-40B4-BE49-F238E27FC236}">
                <a16:creationId xmlns:a16="http://schemas.microsoft.com/office/drawing/2014/main" id="{4A118257-C776-67C5-8204-E998E2A8A3F9}"/>
              </a:ext>
            </a:extLst>
          </p:cNvPr>
          <p:cNvSpPr/>
          <p:nvPr/>
        </p:nvSpPr>
        <p:spPr>
          <a:xfrm>
            <a:off x="4206875" y="1371600"/>
            <a:ext cx="4560888" cy="5143500"/>
          </a:xfrm>
          <a:prstGeom prst="rect">
            <a:avLst/>
          </a:prstGeom>
        </p:spPr>
        <p:txBody>
          <a:bodyPr lIns="68580" tIns="34290" rIns="68580" bIns="34290" anchor="ctr">
            <a:normAutofit fontScale="85000" lnSpcReduction="20000"/>
          </a:bodyPr>
          <a:lstStyle/>
          <a:p>
            <a:pPr indent="-171450" algn="just" defTabSz="685800" eaLnBrk="1" fontAlgn="auto" hangingPunct="1">
              <a:lnSpc>
                <a:spcPct val="90000"/>
              </a:lnSpc>
              <a:spcBef>
                <a:spcPts val="0"/>
              </a:spcBef>
              <a:spcAft>
                <a:spcPts val="450"/>
              </a:spcAft>
              <a:buFont typeface="Arial" panose="020B0604020202020204" pitchFamily="34" charset="0"/>
              <a:buChar char="•"/>
              <a:defRPr/>
            </a:pPr>
            <a:r>
              <a:rPr lang="en-GB" sz="2100" b="1" dirty="0">
                <a:solidFill>
                  <a:srgbClr val="002060"/>
                </a:solidFill>
              </a:rPr>
              <a:t>The largest European PWUD population prospectively assessing the impact of HCV treatment with DAAs </a:t>
            </a:r>
          </a:p>
          <a:p>
            <a:pPr indent="-171450" algn="just" defTabSz="685800" eaLnBrk="1" fontAlgn="auto" hangingPunct="1">
              <a:lnSpc>
                <a:spcPct val="90000"/>
              </a:lnSpc>
              <a:spcBef>
                <a:spcPts val="0"/>
              </a:spcBef>
              <a:spcAft>
                <a:spcPts val="450"/>
              </a:spcAft>
              <a:buFont typeface="Arial" panose="020B0604020202020204" pitchFamily="34" charset="0"/>
              <a:buChar char="•"/>
              <a:defRPr/>
            </a:pPr>
            <a:endParaRPr lang="en-GB" sz="1350" dirty="0">
              <a:solidFill>
                <a:prstClr val="black"/>
              </a:solidFill>
              <a:latin typeface="Calibri" panose="020F0502020204030204" pitchFamily="34" charset="0"/>
              <a:cs typeface="Calibri" panose="020F0502020204030204" pitchFamily="34" charset="0"/>
            </a:endParaRPr>
          </a:p>
          <a:p>
            <a:pPr algn="just" defTabSz="685800" eaLnBrk="1" fontAlgn="auto" hangingPunct="1">
              <a:lnSpc>
                <a:spcPct val="90000"/>
              </a:lnSpc>
              <a:spcBef>
                <a:spcPts val="0"/>
              </a:spcBef>
              <a:spcAft>
                <a:spcPts val="450"/>
              </a:spcAft>
              <a:defRPr/>
            </a:pPr>
            <a:endParaRPr lang="en-GB" sz="2100" dirty="0">
              <a:solidFill>
                <a:srgbClr val="002060"/>
              </a:solidFill>
              <a:latin typeface="Arial"/>
              <a:cs typeface="Calibri" panose="020F0502020204030204" pitchFamily="34" charset="0"/>
            </a:endParaRPr>
          </a:p>
          <a:p>
            <a:pPr indent="-171450" algn="just" defTabSz="685800" eaLnBrk="1" fontAlgn="auto" hangingPunct="1">
              <a:lnSpc>
                <a:spcPct val="90000"/>
              </a:lnSpc>
              <a:spcBef>
                <a:spcPts val="0"/>
              </a:spcBef>
              <a:spcAft>
                <a:spcPts val="450"/>
              </a:spcAft>
              <a:buFont typeface="Arial" panose="020B0604020202020204" pitchFamily="34" charset="0"/>
              <a:buChar char="•"/>
              <a:defRPr/>
            </a:pPr>
            <a:r>
              <a:rPr lang="en-US" sz="2100" b="1" dirty="0">
                <a:solidFill>
                  <a:srgbClr val="002060"/>
                </a:solidFill>
                <a:latin typeface="Arial"/>
              </a:rPr>
              <a:t>The Italian </a:t>
            </a:r>
            <a:r>
              <a:rPr lang="en-US" sz="2100" b="1" dirty="0" err="1">
                <a:solidFill>
                  <a:srgbClr val="002060"/>
                </a:solidFill>
                <a:latin typeface="Arial"/>
              </a:rPr>
              <a:t>SerD</a:t>
            </a:r>
            <a:r>
              <a:rPr lang="en-US" sz="2100" b="1" dirty="0">
                <a:solidFill>
                  <a:srgbClr val="002060"/>
                </a:solidFill>
                <a:latin typeface="Arial"/>
              </a:rPr>
              <a:t> model </a:t>
            </a:r>
            <a:r>
              <a:rPr lang="en-US" b="1" dirty="0">
                <a:solidFill>
                  <a:srgbClr val="002060"/>
                </a:solidFill>
              </a:rPr>
              <a:t>based on the close cooperation and continuous integration between territorial hepatologists and the SERD healthcare workers, </a:t>
            </a:r>
            <a:r>
              <a:rPr lang="en-US" b="1" dirty="0">
                <a:solidFill>
                  <a:srgbClr val="FF0000"/>
                </a:solidFill>
              </a:rPr>
              <a:t>allowed to achieve comparable results in HCV treatment to non-drugs users, improving SVR rate and adherence to therapy, and reducing dropouts regardless of the degree of liver disease</a:t>
            </a:r>
          </a:p>
          <a:p>
            <a:pPr algn="just" defTabSz="685800" eaLnBrk="1" fontAlgn="auto" hangingPunct="1">
              <a:lnSpc>
                <a:spcPct val="90000"/>
              </a:lnSpc>
              <a:spcBef>
                <a:spcPts val="0"/>
              </a:spcBef>
              <a:spcAft>
                <a:spcPts val="450"/>
              </a:spcAft>
              <a:defRPr/>
            </a:pPr>
            <a:endParaRPr lang="en-US" sz="1350" dirty="0">
              <a:solidFill>
                <a:srgbClr val="000000"/>
              </a:solidFill>
              <a:latin typeface="Calibri" panose="020F0502020204030204" pitchFamily="34" charset="0"/>
              <a:cs typeface="Calibri" panose="020F0502020204030204" pitchFamily="34" charset="0"/>
            </a:endParaRPr>
          </a:p>
          <a:p>
            <a:pPr algn="just" defTabSz="685800" eaLnBrk="1" fontAlgn="auto" hangingPunct="1">
              <a:lnSpc>
                <a:spcPct val="90000"/>
              </a:lnSpc>
              <a:spcBef>
                <a:spcPts val="0"/>
              </a:spcBef>
              <a:spcAft>
                <a:spcPts val="450"/>
              </a:spcAft>
              <a:defRPr/>
            </a:pPr>
            <a:endParaRPr lang="en-US" b="1" dirty="0">
              <a:solidFill>
                <a:srgbClr val="FF0000"/>
              </a:solidFill>
            </a:endParaRPr>
          </a:p>
          <a:p>
            <a:pPr indent="-171450" algn="just" defTabSz="685800" eaLnBrk="1" fontAlgn="auto" hangingPunct="1">
              <a:lnSpc>
                <a:spcPct val="90000"/>
              </a:lnSpc>
              <a:spcBef>
                <a:spcPts val="0"/>
              </a:spcBef>
              <a:spcAft>
                <a:spcPts val="450"/>
              </a:spcAft>
              <a:buFont typeface="Arial" panose="020B0604020202020204" pitchFamily="34" charset="0"/>
              <a:buChar char="•"/>
              <a:defRPr/>
            </a:pPr>
            <a:r>
              <a:rPr lang="en-US" b="1" dirty="0">
                <a:solidFill>
                  <a:srgbClr val="FF0000"/>
                </a:solidFill>
              </a:rPr>
              <a:t>We would like to propose the Italian </a:t>
            </a:r>
            <a:r>
              <a:rPr lang="en-US" b="1" dirty="0" err="1">
                <a:solidFill>
                  <a:srgbClr val="FF0000"/>
                </a:solidFill>
              </a:rPr>
              <a:t>SerDs</a:t>
            </a:r>
            <a:r>
              <a:rPr lang="en-US" b="1" dirty="0">
                <a:solidFill>
                  <a:srgbClr val="FF0000"/>
                </a:solidFill>
              </a:rPr>
              <a:t> system as the best model to treat this population, which has always been considered difficult-to-treat and often marginalized, and promote their social reintegration. </a:t>
            </a:r>
          </a:p>
          <a:p>
            <a:pPr indent="-171450" algn="just" defTabSz="685800" eaLnBrk="1" fontAlgn="auto" hangingPunct="1">
              <a:lnSpc>
                <a:spcPct val="90000"/>
              </a:lnSpc>
              <a:spcBef>
                <a:spcPts val="0"/>
              </a:spcBef>
              <a:spcAft>
                <a:spcPts val="450"/>
              </a:spcAft>
              <a:buFont typeface="Arial" panose="020B0604020202020204" pitchFamily="34" charset="0"/>
              <a:buChar char="•"/>
              <a:defRPr/>
            </a:pPr>
            <a:endParaRPr lang="en-US" b="1" dirty="0">
              <a:solidFill>
                <a:srgbClr val="FF0000"/>
              </a:solidFill>
            </a:endParaRPr>
          </a:p>
          <a:p>
            <a:pPr algn="just" defTabSz="685800" eaLnBrk="1" fontAlgn="auto" hangingPunct="1">
              <a:lnSpc>
                <a:spcPct val="90000"/>
              </a:lnSpc>
              <a:spcBef>
                <a:spcPts val="0"/>
              </a:spcBef>
              <a:spcAft>
                <a:spcPts val="450"/>
              </a:spcAft>
              <a:defRPr/>
            </a:pPr>
            <a:r>
              <a:rPr lang="en-US" sz="1900" b="1" dirty="0">
                <a:solidFill>
                  <a:srgbClr val="FF0000"/>
                </a:solidFill>
              </a:rPr>
              <a:t>It could be considered the pillar to optimize the effectiveness of the new generation DAAs on PWUD, enhancing the path of the “micro-elimination” among them, towards global HCV</a:t>
            </a:r>
          </a:p>
          <a:p>
            <a:pPr indent="-171450" defTabSz="685800" eaLnBrk="1" fontAlgn="auto" hangingPunct="1">
              <a:lnSpc>
                <a:spcPct val="90000"/>
              </a:lnSpc>
              <a:spcBef>
                <a:spcPts val="0"/>
              </a:spcBef>
              <a:spcAft>
                <a:spcPts val="450"/>
              </a:spcAft>
              <a:buFont typeface="Arial" panose="020B0604020202020204" pitchFamily="34" charset="0"/>
              <a:buChar char="•"/>
              <a:defRPr/>
            </a:pPr>
            <a:endParaRPr lang="en-US" sz="1125" dirty="0">
              <a:solidFill>
                <a:srgbClr val="000000"/>
              </a:solidFill>
              <a:latin typeface="Arial"/>
            </a:endParaRPr>
          </a:p>
        </p:txBody>
      </p:sp>
      <p:pic>
        <p:nvPicPr>
          <p:cNvPr id="261127" name="Picture 2" descr="World Digestive Health Day May 29, 2017 - IBD - American College of  Gastroenterology">
            <a:extLst>
              <a:ext uri="{FF2B5EF4-FFF2-40B4-BE49-F238E27FC236}">
                <a16:creationId xmlns:a16="http://schemas.microsoft.com/office/drawing/2014/main" id="{02E43FE1-FE8E-B4A9-04AB-11F62F8B7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88" y="0"/>
            <a:ext cx="5392737"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8" name="Immagine 7">
            <a:extLst>
              <a:ext uri="{FF2B5EF4-FFF2-40B4-BE49-F238E27FC236}">
                <a16:creationId xmlns:a16="http://schemas.microsoft.com/office/drawing/2014/main" id="{D4EE1B60-25CB-B9B1-F568-6A67C7171D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9725" y="49213"/>
            <a:ext cx="3695700"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9" name="Rettangolo 8">
            <a:extLst>
              <a:ext uri="{FF2B5EF4-FFF2-40B4-BE49-F238E27FC236}">
                <a16:creationId xmlns:a16="http://schemas.microsoft.com/office/drawing/2014/main" id="{C4858F1F-D819-04C9-8612-B597D590D76D}"/>
              </a:ext>
            </a:extLst>
          </p:cNvPr>
          <p:cNvSpPr>
            <a:spLocks noChangeArrowheads="1"/>
          </p:cNvSpPr>
          <p:nvPr/>
        </p:nvSpPr>
        <p:spPr bwMode="auto">
          <a:xfrm>
            <a:off x="-4763" y="6505575"/>
            <a:ext cx="2238376"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lnSpc>
                <a:spcPct val="90000"/>
              </a:lnSpc>
              <a:spcBef>
                <a:spcPts val="1063"/>
              </a:spcBef>
              <a:buClr>
                <a:srgbClr val="000000"/>
              </a:buClr>
              <a:buSzPct val="45000"/>
              <a:buFont typeface="Wingdings" panose="05000000000000000000" pitchFamily="2" charset="2"/>
              <a:buChar char=""/>
              <a:defRPr sz="2100">
                <a:solidFill>
                  <a:schemeClr val="tx1"/>
                </a:solidFill>
                <a:latin typeface="Arial" panose="020B0604020202020204" pitchFamily="34" charset="0"/>
                <a:ea typeface="DejaVu Sans"/>
                <a:cs typeface="DejaVu Sans"/>
              </a:defRPr>
            </a:lvl1pPr>
            <a:lvl2pPr marL="742950" indent="-285750" defTabSz="68580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DejaVu Sans"/>
                <a:cs typeface="DejaVu Sans"/>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DejaVu Sans"/>
                <a:cs typeface="DejaVu Sans"/>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Arial" panose="020B0604020202020204" pitchFamily="34" charset="0"/>
                <a:ea typeface="DejaVu Sans"/>
                <a:cs typeface="DejaVu Sans"/>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Arial" panose="020B0604020202020204" pitchFamily="34" charset="0"/>
                <a:ea typeface="DejaVu Sans"/>
                <a:cs typeface="DejaVu Sans"/>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ea typeface="DejaVu Sans"/>
                <a:cs typeface="DejaVu Sans"/>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ea typeface="DejaVu Sans"/>
                <a:cs typeface="DejaVu Sans"/>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ea typeface="DejaVu Sans"/>
                <a:cs typeface="DejaVu Sans"/>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ea typeface="DejaVu Sans"/>
                <a:cs typeface="DejaVu Sans"/>
              </a:defRPr>
            </a:lvl9pPr>
          </a:lstStyle>
          <a:p>
            <a:pPr eaLnBrk="1" hangingPunct="1">
              <a:lnSpc>
                <a:spcPct val="100000"/>
              </a:lnSpc>
              <a:spcBef>
                <a:spcPct val="0"/>
              </a:spcBef>
              <a:buClrTx/>
              <a:buSzTx/>
              <a:buFontTx/>
              <a:buNone/>
            </a:pPr>
            <a:r>
              <a:rPr lang="it-IT" altLang="it-IT" sz="1200" b="1">
                <a:solidFill>
                  <a:srgbClr val="000000"/>
                </a:solidFill>
              </a:rPr>
              <a:t>2021 Jun 1;116(6):1248-1255</a:t>
            </a:r>
          </a:p>
        </p:txBody>
      </p:sp>
      <p:sp>
        <p:nvSpPr>
          <p:cNvPr id="11" name="Rettangolo 10">
            <a:extLst>
              <a:ext uri="{FF2B5EF4-FFF2-40B4-BE49-F238E27FC236}">
                <a16:creationId xmlns:a16="http://schemas.microsoft.com/office/drawing/2014/main" id="{FC325FA7-2281-2A21-AB25-7486D51DCB52}"/>
              </a:ext>
            </a:extLst>
          </p:cNvPr>
          <p:cNvSpPr/>
          <p:nvPr/>
        </p:nvSpPr>
        <p:spPr>
          <a:xfrm flipH="1">
            <a:off x="4206875" y="1143000"/>
            <a:ext cx="4908550" cy="2819400"/>
          </a:xfrm>
          <a:prstGeom prst="rect">
            <a:avLst/>
          </a:prstGeom>
          <a:noFill/>
          <a:ln w="57150" cap="flat" cmpd="sng" algn="ctr">
            <a:solidFill>
              <a:srgbClr val="002060"/>
            </a:solidFill>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Right)">
                                      <p:cBhvr>
                                        <p:cTn id="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51A25D2-3704-F92C-6D9B-008FCED7180E}"/>
              </a:ext>
            </a:extLst>
          </p:cNvPr>
          <p:cNvSpPr>
            <a:spLocks noGrp="1"/>
          </p:cNvSpPr>
          <p:nvPr>
            <p:ph type="title"/>
          </p:nvPr>
        </p:nvSpPr>
        <p:spPr>
          <a:xfrm>
            <a:off x="7938" y="660400"/>
            <a:ext cx="9144000" cy="515938"/>
          </a:xfrm>
          <a:solidFill>
            <a:schemeClr val="accent1">
              <a:lumMod val="20000"/>
              <a:lumOff val="80000"/>
            </a:schemeClr>
          </a:solidFill>
        </p:spPr>
        <p:txBody>
          <a:bodyPr rtlCol="0">
            <a:normAutofit fontScale="90000"/>
          </a:bodyPr>
          <a:lstStyle/>
          <a:p>
            <a:pPr algn="ctr" eaLnBrk="1" fontAlgn="auto" hangingPunct="1">
              <a:spcAft>
                <a:spcPts val="0"/>
              </a:spcAft>
              <a:defRPr/>
            </a:pPr>
            <a:r>
              <a:rPr lang="it-IT" b="1" dirty="0">
                <a:solidFill>
                  <a:srgbClr val="FF0000"/>
                </a:solidFill>
                <a:latin typeface="Arial" panose="020B0604020202020204" pitchFamily="34" charset="0"/>
                <a:cs typeface="Arial" panose="020B0604020202020204" pitchFamily="34" charset="0"/>
              </a:rPr>
              <a:t>From the «Caserta Model» to the «</a:t>
            </a:r>
            <a:r>
              <a:rPr lang="it-IT" b="1" dirty="0" err="1">
                <a:solidFill>
                  <a:srgbClr val="FF0000"/>
                </a:solidFill>
                <a:latin typeface="Arial" panose="020B0604020202020204" pitchFamily="34" charset="0"/>
                <a:cs typeface="Arial" panose="020B0604020202020204" pitchFamily="34" charset="0"/>
              </a:rPr>
              <a:t>Italian</a:t>
            </a:r>
            <a:r>
              <a:rPr lang="it-IT" b="1" dirty="0">
                <a:solidFill>
                  <a:srgbClr val="FF0000"/>
                </a:solidFill>
                <a:latin typeface="Arial" panose="020B0604020202020204" pitchFamily="34" charset="0"/>
                <a:cs typeface="Arial" panose="020B0604020202020204" pitchFamily="34" charset="0"/>
              </a:rPr>
              <a:t> Model»</a:t>
            </a:r>
          </a:p>
        </p:txBody>
      </p:sp>
      <p:pic>
        <p:nvPicPr>
          <p:cNvPr id="262147" name="Segnaposto contenuto 5">
            <a:extLst>
              <a:ext uri="{FF2B5EF4-FFF2-40B4-BE49-F238E27FC236}">
                <a16:creationId xmlns:a16="http://schemas.microsoft.com/office/drawing/2014/main" id="{AFFDE682-C9EB-34F2-359E-674A932875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01725" y="1816100"/>
            <a:ext cx="1876425" cy="985838"/>
          </a:xfrm>
        </p:spPr>
      </p:pic>
      <p:pic>
        <p:nvPicPr>
          <p:cNvPr id="262148" name="Immagine 6">
            <a:extLst>
              <a:ext uri="{FF2B5EF4-FFF2-40B4-BE49-F238E27FC236}">
                <a16:creationId xmlns:a16="http://schemas.microsoft.com/office/drawing/2014/main" id="{C1C2CCC1-BA14-6FC8-A2CD-9E1C2E7740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6025" y="1919288"/>
            <a:ext cx="3629025" cy="72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49" name="Immagine 7">
            <a:extLst>
              <a:ext uri="{FF2B5EF4-FFF2-40B4-BE49-F238E27FC236}">
                <a16:creationId xmlns:a16="http://schemas.microsoft.com/office/drawing/2014/main" id="{145029F5-2B9D-C259-D571-7A241A7597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8088" y="4562475"/>
            <a:ext cx="2471737" cy="112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0" name="Immagine 8">
            <a:extLst>
              <a:ext uri="{FF2B5EF4-FFF2-40B4-BE49-F238E27FC236}">
                <a16:creationId xmlns:a16="http://schemas.microsoft.com/office/drawing/2014/main" id="{0703F775-DD3B-42DA-6425-DAAF1CA559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925" y="3035300"/>
            <a:ext cx="2678113"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1" name="Immagine 9">
            <a:extLst>
              <a:ext uri="{FF2B5EF4-FFF2-40B4-BE49-F238E27FC236}">
                <a16:creationId xmlns:a16="http://schemas.microsoft.com/office/drawing/2014/main" id="{F2A82B1D-B0B8-7ECC-B827-96A6C75449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85050" y="2919413"/>
            <a:ext cx="1300163" cy="123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2" name="Immagine 10">
            <a:extLst>
              <a:ext uri="{FF2B5EF4-FFF2-40B4-BE49-F238E27FC236}">
                <a16:creationId xmlns:a16="http://schemas.microsoft.com/office/drawing/2014/main" id="{CE522F6B-C5C2-C551-6B19-2005394454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16088" y="4465638"/>
            <a:ext cx="1350962" cy="131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3" name="Immagine 11">
            <a:extLst>
              <a:ext uri="{FF2B5EF4-FFF2-40B4-BE49-F238E27FC236}">
                <a16:creationId xmlns:a16="http://schemas.microsoft.com/office/drawing/2014/main" id="{EA5A2C36-E18D-A4F0-57DB-633728EB8A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38600" y="3051175"/>
            <a:ext cx="2112963"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4" name="Immagine 12">
            <a:extLst>
              <a:ext uri="{FF2B5EF4-FFF2-40B4-BE49-F238E27FC236}">
                <a16:creationId xmlns:a16="http://schemas.microsoft.com/office/drawing/2014/main" id="{9A5B5DA1-1671-9D57-5B0B-A765171213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9075" y="5375275"/>
            <a:ext cx="12223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2155" name="Immagine 13">
            <a:extLst>
              <a:ext uri="{FF2B5EF4-FFF2-40B4-BE49-F238E27FC236}">
                <a16:creationId xmlns:a16="http://schemas.microsoft.com/office/drawing/2014/main" id="{C909713C-241E-4BAF-7491-477C22F71DD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25850" y="4543425"/>
            <a:ext cx="1143000"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asellaDiTesto 14">
            <a:extLst>
              <a:ext uri="{FF2B5EF4-FFF2-40B4-BE49-F238E27FC236}">
                <a16:creationId xmlns:a16="http://schemas.microsoft.com/office/drawing/2014/main" id="{23F6F332-95EA-C4D6-F7CE-0C1A2A91F6BD}"/>
              </a:ext>
            </a:extLst>
          </p:cNvPr>
          <p:cNvSpPr txBox="1"/>
          <p:nvPr/>
        </p:nvSpPr>
        <p:spPr>
          <a:xfrm>
            <a:off x="6353175" y="1995488"/>
            <a:ext cx="979488" cy="300037"/>
          </a:xfrm>
          <a:prstGeom prst="rect">
            <a:avLst/>
          </a:prstGeom>
          <a:solidFill>
            <a:schemeClr val="bg1"/>
          </a:solidFill>
        </p:spPr>
        <p:txBody>
          <a:bodyPr>
            <a:spAutoFit/>
          </a:bodyPr>
          <a:lstStyle/>
          <a:p>
            <a:pPr defTabSz="685800" eaLnBrk="1" fontAlgn="auto" hangingPunct="1">
              <a:spcBef>
                <a:spcPts val="0"/>
              </a:spcBef>
              <a:spcAft>
                <a:spcPts val="0"/>
              </a:spcAft>
              <a:defRPr/>
            </a:pPr>
            <a:endParaRPr lang="it-IT" sz="1350" dirty="0">
              <a:solidFill>
                <a:prstClr val="black"/>
              </a:solidFill>
              <a:latin typeface="Calibri"/>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Titolo 1">
            <a:extLst>
              <a:ext uri="{FF2B5EF4-FFF2-40B4-BE49-F238E27FC236}">
                <a16:creationId xmlns:a16="http://schemas.microsoft.com/office/drawing/2014/main" id="{442FCD45-EE7A-449B-9C61-F2866787C6FB}"/>
              </a:ext>
            </a:extLst>
          </p:cNvPr>
          <p:cNvSpPr>
            <a:spLocks noGrp="1" noChangeArrowheads="1"/>
          </p:cNvSpPr>
          <p:nvPr>
            <p:ph type="title"/>
          </p:nvPr>
        </p:nvSpPr>
        <p:spPr>
          <a:xfrm>
            <a:off x="0" y="152400"/>
            <a:ext cx="9144000" cy="914400"/>
          </a:xfrm>
        </p:spPr>
        <p:txBody>
          <a:bodyPr/>
          <a:lstStyle/>
          <a:p>
            <a:pPr algn="ctr"/>
            <a:r>
              <a:rPr lang="it-IT" altLang="it-IT">
                <a:solidFill>
                  <a:srgbClr val="FFFF00"/>
                </a:solidFill>
              </a:rPr>
              <a:t>Caserta June 26-27 2022: International Viral Hepatitis Update and Clinical Practice 2022</a:t>
            </a:r>
            <a:endParaRPr lang="it-IT" altLang="it-IT"/>
          </a:p>
        </p:txBody>
      </p:sp>
      <p:pic>
        <p:nvPicPr>
          <p:cNvPr id="263171" name="Segnaposto contenuto 3">
            <a:extLst>
              <a:ext uri="{FF2B5EF4-FFF2-40B4-BE49-F238E27FC236}">
                <a16:creationId xmlns:a16="http://schemas.microsoft.com/office/drawing/2014/main" id="{B0375C9B-F1AA-9470-49CD-7E1B7E3DAC1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1219200"/>
            <a:ext cx="7315200" cy="5486400"/>
          </a:xfrm>
        </p:spPr>
      </p:pic>
    </p:spTree>
  </p:cSld>
  <p:clrMapOvr>
    <a:masterClrMapping/>
  </p:clrMapOvr>
  <p:transition>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itolo 1">
            <a:extLst>
              <a:ext uri="{FF2B5EF4-FFF2-40B4-BE49-F238E27FC236}">
                <a16:creationId xmlns:a16="http://schemas.microsoft.com/office/drawing/2014/main" id="{44E0F74F-50EB-5819-F158-B87AAC18A005}"/>
              </a:ext>
            </a:extLst>
          </p:cNvPr>
          <p:cNvSpPr>
            <a:spLocks noGrp="1" noChangeArrowheads="1"/>
          </p:cNvSpPr>
          <p:nvPr>
            <p:ph type="title"/>
          </p:nvPr>
        </p:nvSpPr>
        <p:spPr>
          <a:xfrm>
            <a:off x="0" y="0"/>
            <a:ext cx="9144000" cy="1066800"/>
          </a:xfrm>
        </p:spPr>
        <p:txBody>
          <a:bodyPr/>
          <a:lstStyle/>
          <a:p>
            <a:pPr algn="ctr"/>
            <a:r>
              <a:rPr lang="it-IT" altLang="it-IT">
                <a:solidFill>
                  <a:srgbClr val="FFFF00"/>
                </a:solidFill>
              </a:rPr>
              <a:t>Caserta June 26-27 2022</a:t>
            </a:r>
          </a:p>
        </p:txBody>
      </p:sp>
      <p:pic>
        <p:nvPicPr>
          <p:cNvPr id="264195" name="Segnaposto contenuto 3">
            <a:extLst>
              <a:ext uri="{FF2B5EF4-FFF2-40B4-BE49-F238E27FC236}">
                <a16:creationId xmlns:a16="http://schemas.microsoft.com/office/drawing/2014/main" id="{93094381-3D43-75B7-569A-C53C56A6EC6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295400"/>
            <a:ext cx="4059238" cy="5410200"/>
          </a:xfrm>
        </p:spPr>
      </p:pic>
      <p:pic>
        <p:nvPicPr>
          <p:cNvPr id="264196" name="Immagine 4">
            <a:extLst>
              <a:ext uri="{FF2B5EF4-FFF2-40B4-BE49-F238E27FC236}">
                <a16:creationId xmlns:a16="http://schemas.microsoft.com/office/drawing/2014/main" id="{12F975BA-0EEF-EAA1-E044-C20FF05B1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276350"/>
            <a:ext cx="4552950" cy="921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a:extLst>
              <a:ext uri="{FF2B5EF4-FFF2-40B4-BE49-F238E27FC236}">
                <a16:creationId xmlns:a16="http://schemas.microsoft.com/office/drawing/2014/main" id="{5BE855D3-CEB0-49DC-FCBA-43B5FA425C98}"/>
              </a:ext>
            </a:extLst>
          </p:cNvPr>
          <p:cNvSpPr/>
          <p:nvPr/>
        </p:nvSpPr>
        <p:spPr>
          <a:xfrm>
            <a:off x="4591050" y="1295400"/>
            <a:ext cx="4552950" cy="1371600"/>
          </a:xfrm>
          <a:prstGeom prst="rect">
            <a:avLst/>
          </a:prstGeom>
          <a:solidFill>
            <a:srgbClr val="001D6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3200" b="1" dirty="0">
                <a:solidFill>
                  <a:srgbClr val="FFFF00"/>
                </a:solidFill>
              </a:rPr>
              <a:t>ASF LOK </a:t>
            </a:r>
          </a:p>
        </p:txBody>
      </p:sp>
    </p:spTree>
  </p:cSld>
  <p:clrMapOvr>
    <a:masterClrMapping/>
  </p:clrMapOvr>
  <p:transition>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Titolo 1">
            <a:extLst>
              <a:ext uri="{FF2B5EF4-FFF2-40B4-BE49-F238E27FC236}">
                <a16:creationId xmlns:a16="http://schemas.microsoft.com/office/drawing/2014/main" id="{4B6AD101-3328-2E31-1AA1-E7DD992D61A1}"/>
              </a:ext>
            </a:extLst>
          </p:cNvPr>
          <p:cNvSpPr>
            <a:spLocks noGrp="1" noChangeArrowheads="1"/>
          </p:cNvSpPr>
          <p:nvPr>
            <p:ph type="title"/>
          </p:nvPr>
        </p:nvSpPr>
        <p:spPr>
          <a:xfrm>
            <a:off x="0" y="152400"/>
            <a:ext cx="9144000" cy="914400"/>
          </a:xfrm>
        </p:spPr>
        <p:txBody>
          <a:bodyPr/>
          <a:lstStyle/>
          <a:p>
            <a:pPr algn="ctr"/>
            <a:r>
              <a:rPr lang="it-IT" altLang="it-IT"/>
              <a:t>Grandi ringraziamenti al Prof. Luigi Elio Adinolfi ed al Prof. Antonio Ascione</a:t>
            </a:r>
          </a:p>
        </p:txBody>
      </p:sp>
      <p:pic>
        <p:nvPicPr>
          <p:cNvPr id="265219" name="Segnaposto contenuto 3">
            <a:extLst>
              <a:ext uri="{FF2B5EF4-FFF2-40B4-BE49-F238E27FC236}">
                <a16:creationId xmlns:a16="http://schemas.microsoft.com/office/drawing/2014/main" id="{9A710FCD-9255-9D93-E161-EB531FBBEBC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784850" y="1066800"/>
            <a:ext cx="3352800" cy="6608763"/>
          </a:xfrm>
          <a:solidFill>
            <a:srgbClr val="616161"/>
          </a:solidFill>
        </p:spPr>
      </p:pic>
      <p:pic>
        <p:nvPicPr>
          <p:cNvPr id="265220" name="Immagine 4">
            <a:extLst>
              <a:ext uri="{FF2B5EF4-FFF2-40B4-BE49-F238E27FC236}">
                <a16:creationId xmlns:a16="http://schemas.microsoft.com/office/drawing/2014/main" id="{8052B742-8A9A-3F73-8B92-BE093708B1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05000"/>
            <a:ext cx="5435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a:extLst>
              <a:ext uri="{FF2B5EF4-FFF2-40B4-BE49-F238E27FC236}">
                <a16:creationId xmlns:a16="http://schemas.microsoft.com/office/drawing/2014/main" id="{13BA3846-75B1-8CFC-DE74-95E4184F38E9}"/>
              </a:ext>
            </a:extLst>
          </p:cNvPr>
          <p:cNvSpPr/>
          <p:nvPr/>
        </p:nvSpPr>
        <p:spPr>
          <a:xfrm>
            <a:off x="5784850" y="1143000"/>
            <a:ext cx="3359150" cy="152400"/>
          </a:xfrm>
          <a:prstGeom prst="rect">
            <a:avLst/>
          </a:prstGeom>
          <a:solidFill>
            <a:srgbClr val="8080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ransition>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Titolo 1">
            <a:extLst>
              <a:ext uri="{FF2B5EF4-FFF2-40B4-BE49-F238E27FC236}">
                <a16:creationId xmlns:a16="http://schemas.microsoft.com/office/drawing/2014/main" id="{7C22A765-9F25-2F70-4F0E-92B77511F0A4}"/>
              </a:ext>
            </a:extLst>
          </p:cNvPr>
          <p:cNvSpPr>
            <a:spLocks noGrp="1" noChangeArrowheads="1"/>
          </p:cNvSpPr>
          <p:nvPr>
            <p:ph type="title"/>
          </p:nvPr>
        </p:nvSpPr>
        <p:spPr>
          <a:xfrm>
            <a:off x="0" y="152400"/>
            <a:ext cx="9144000" cy="914400"/>
          </a:xfrm>
        </p:spPr>
        <p:txBody>
          <a:bodyPr/>
          <a:lstStyle/>
          <a:p>
            <a:pPr algn="ctr"/>
            <a:r>
              <a:rPr lang="it-IT" altLang="it-IT">
                <a:solidFill>
                  <a:srgbClr val="FFFF00"/>
                </a:solidFill>
              </a:rPr>
              <a:t>Liver International November 2022</a:t>
            </a:r>
            <a:br>
              <a:rPr lang="it-IT" altLang="it-IT">
                <a:solidFill>
                  <a:srgbClr val="FFFF00"/>
                </a:solidFill>
              </a:rPr>
            </a:br>
            <a:r>
              <a:rPr lang="it-IT" altLang="it-IT">
                <a:solidFill>
                  <a:srgbClr val="FFFF00"/>
                </a:solidFill>
              </a:rPr>
              <a:t>Study on OCA in PBC patients with Cirrhosis </a:t>
            </a:r>
          </a:p>
        </p:txBody>
      </p:sp>
      <p:pic>
        <p:nvPicPr>
          <p:cNvPr id="266243" name="Segnaposto contenuto 4">
            <a:extLst>
              <a:ext uri="{FF2B5EF4-FFF2-40B4-BE49-F238E27FC236}">
                <a16:creationId xmlns:a16="http://schemas.microsoft.com/office/drawing/2014/main" id="{0F2C5405-9221-4A22-D983-875273B2DD6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6513" y="1219200"/>
            <a:ext cx="5494337" cy="5638800"/>
          </a:xfrm>
        </p:spPr>
      </p:pic>
      <p:sp>
        <p:nvSpPr>
          <p:cNvPr id="8" name="Rettangolo 7">
            <a:extLst>
              <a:ext uri="{FF2B5EF4-FFF2-40B4-BE49-F238E27FC236}">
                <a16:creationId xmlns:a16="http://schemas.microsoft.com/office/drawing/2014/main" id="{C7386928-5E03-F886-1C94-8546E0AADF0B}"/>
              </a:ext>
            </a:extLst>
          </p:cNvPr>
          <p:cNvSpPr/>
          <p:nvPr/>
        </p:nvSpPr>
        <p:spPr>
          <a:xfrm>
            <a:off x="3352800" y="6172200"/>
            <a:ext cx="1905000" cy="247650"/>
          </a:xfrm>
          <a:prstGeom prst="rect">
            <a:avLst/>
          </a:prstGeom>
          <a:noFill/>
          <a:ln w="57150" cap="flat" cmpd="sng" algn="ctr">
            <a:solidFill>
              <a:srgbClr val="FF0000"/>
            </a:solidFill>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pic>
        <p:nvPicPr>
          <p:cNvPr id="266245" name="Immagine 8">
            <a:extLst>
              <a:ext uri="{FF2B5EF4-FFF2-40B4-BE49-F238E27FC236}">
                <a16:creationId xmlns:a16="http://schemas.microsoft.com/office/drawing/2014/main" id="{F0189929-CA4C-B64C-4027-818998B95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1650" y="1219200"/>
            <a:ext cx="3473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a:extLst>
              <a:ext uri="{FF2B5EF4-FFF2-40B4-BE49-F238E27FC236}">
                <a16:creationId xmlns:a16="http://schemas.microsoft.com/office/drawing/2014/main" id="{9311B1CE-BD16-5BC2-838B-F420675AED6D}"/>
              </a:ext>
            </a:extLst>
          </p:cNvPr>
          <p:cNvSpPr/>
          <p:nvPr/>
        </p:nvSpPr>
        <p:spPr>
          <a:xfrm>
            <a:off x="4794250" y="6610350"/>
            <a:ext cx="4349750" cy="2444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endParaRPr>
          </a:p>
        </p:txBody>
      </p:sp>
      <p:sp>
        <p:nvSpPr>
          <p:cNvPr id="2" name="Rettangolo 1">
            <a:extLst>
              <a:ext uri="{FF2B5EF4-FFF2-40B4-BE49-F238E27FC236}">
                <a16:creationId xmlns:a16="http://schemas.microsoft.com/office/drawing/2014/main" id="{647D9D98-CD70-73D0-A4A7-030A3453F745}"/>
              </a:ext>
            </a:extLst>
          </p:cNvPr>
          <p:cNvSpPr/>
          <p:nvPr/>
        </p:nvSpPr>
        <p:spPr>
          <a:xfrm>
            <a:off x="5561013" y="1219200"/>
            <a:ext cx="3473450" cy="1371600"/>
          </a:xfrm>
          <a:prstGeom prst="rect">
            <a:avLst/>
          </a:prstGeom>
          <a:solidFill>
            <a:srgbClr val="F6E3D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solidFill>
                <a:srgbClr val="FFFFFF"/>
              </a:solidFill>
            </a:endParaRPr>
          </a:p>
        </p:txBody>
      </p:sp>
      <p:sp>
        <p:nvSpPr>
          <p:cNvPr id="3" name="Rettangolo 2">
            <a:extLst>
              <a:ext uri="{FF2B5EF4-FFF2-40B4-BE49-F238E27FC236}">
                <a16:creationId xmlns:a16="http://schemas.microsoft.com/office/drawing/2014/main" id="{99FDE82D-27C7-D617-967C-2F04D8561962}"/>
              </a:ext>
            </a:extLst>
          </p:cNvPr>
          <p:cNvSpPr/>
          <p:nvPr/>
        </p:nvSpPr>
        <p:spPr>
          <a:xfrm>
            <a:off x="50800" y="6365875"/>
            <a:ext cx="1092200" cy="244475"/>
          </a:xfrm>
          <a:prstGeom prst="rect">
            <a:avLst/>
          </a:prstGeom>
          <a:noFill/>
          <a:ln w="57150" cap="flat" cmpd="sng" algn="ctr">
            <a:solidFill>
              <a:srgbClr val="FF0000"/>
            </a:solidFill>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Right)">
                                      <p:cBhvr>
                                        <p:cTn id="7" dur="20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Right)">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Title 13">
            <a:extLst>
              <a:ext uri="{FF2B5EF4-FFF2-40B4-BE49-F238E27FC236}">
                <a16:creationId xmlns:a16="http://schemas.microsoft.com/office/drawing/2014/main" id="{73ED3ACD-11B8-A8E6-423B-1D7D587F6673}"/>
              </a:ext>
            </a:extLst>
          </p:cNvPr>
          <p:cNvSpPr>
            <a:spLocks noGrp="1" noChangeArrowheads="1"/>
          </p:cNvSpPr>
          <p:nvPr>
            <p:ph type="ctrTitle"/>
          </p:nvPr>
        </p:nvSpPr>
        <p:spPr bwMode="auto">
          <a:xfrm>
            <a:off x="3009900" y="952500"/>
            <a:ext cx="3771900" cy="419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eaLnBrk="1" hangingPunct="1"/>
            <a:r>
              <a:rPr lang="it-IT" altLang="it-IT" sz="1600"/>
              <a:t>Study Design, Settings and Principal Objective</a:t>
            </a:r>
            <a:endParaRPr altLang="it-IT" sz="1600"/>
          </a:p>
        </p:txBody>
      </p:sp>
      <p:sp>
        <p:nvSpPr>
          <p:cNvPr id="267267" name="Subtitle 14">
            <a:extLst>
              <a:ext uri="{FF2B5EF4-FFF2-40B4-BE49-F238E27FC236}">
                <a16:creationId xmlns:a16="http://schemas.microsoft.com/office/drawing/2014/main" id="{A662F92E-DEF5-8127-B800-2614AC2D7935}"/>
              </a:ext>
            </a:extLst>
          </p:cNvPr>
          <p:cNvSpPr>
            <a:spLocks noGrp="1" noChangeArrowheads="1"/>
          </p:cNvSpPr>
          <p:nvPr>
            <p:ph type="subTitle" idx="1"/>
          </p:nvPr>
        </p:nvSpPr>
        <p:spPr bwMode="auto">
          <a:xfrm>
            <a:off x="484188" y="1790700"/>
            <a:ext cx="8153400" cy="3617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28600" indent="-228600" eaLnBrk="1" hangingPunct="1">
              <a:buFont typeface="Arial" panose="020B0604020202020204" pitchFamily="34" charset="0"/>
              <a:buChar char="•"/>
            </a:pPr>
            <a:r>
              <a:rPr lang="en-US" altLang="it-IT" sz="1200"/>
              <a:t>The </a:t>
            </a:r>
            <a:r>
              <a:rPr lang="en-US" altLang="it-IT" sz="1200" b="1"/>
              <a:t>RECAPITULATE Study </a:t>
            </a:r>
            <a:r>
              <a:rPr lang="en-US" altLang="it-IT" sz="1200"/>
              <a:t>is a retrospective/prospective study on data collected from centers belonging to the </a:t>
            </a:r>
            <a:r>
              <a:rPr lang="en-US" altLang="it-IT" sz="1200" i="1"/>
              <a:t>Italian PBC Registry </a:t>
            </a:r>
            <a:r>
              <a:rPr lang="en-US" altLang="it-IT" sz="1200"/>
              <a:t>and/or the </a:t>
            </a:r>
            <a:r>
              <a:rPr lang="en-US" altLang="it-IT" sz="1400" b="1" i="1">
                <a:solidFill>
                  <a:srgbClr val="FF0000"/>
                </a:solidFill>
              </a:rPr>
              <a:t>Club Epatologi Ospedalieri </a:t>
            </a:r>
            <a:r>
              <a:rPr lang="en-US" altLang="it-IT" sz="1400" b="1">
                <a:solidFill>
                  <a:srgbClr val="FF0000"/>
                </a:solidFill>
              </a:rPr>
              <a:t>(CLEO) </a:t>
            </a:r>
            <a:r>
              <a:rPr lang="en-US" altLang="it-IT" sz="1200"/>
              <a:t>and/or the </a:t>
            </a:r>
            <a:r>
              <a:rPr lang="en-US" altLang="it-IT" sz="1200" i="1"/>
              <a:t>Associazione Italiana Gastroenterologi e Endoscopisti Digestivi Ospedalieri </a:t>
            </a:r>
            <a:r>
              <a:rPr lang="en-US" altLang="it-IT" sz="1200"/>
              <a:t>(AIGO), </a:t>
            </a:r>
            <a:r>
              <a:rPr lang="en-US" altLang="it-IT" sz="1400" b="1" i="1">
                <a:solidFill>
                  <a:srgbClr val="00B0F0"/>
                </a:solidFill>
              </a:rPr>
              <a:t>Sicilian PBC Network</a:t>
            </a:r>
            <a:r>
              <a:rPr lang="en-US" altLang="it-IT" sz="1400" b="1">
                <a:solidFill>
                  <a:srgbClr val="00B0F0"/>
                </a:solidFill>
              </a:rPr>
              <a:t> </a:t>
            </a:r>
            <a:r>
              <a:rPr lang="en-US" altLang="it-IT" sz="1200"/>
              <a:t>and </a:t>
            </a:r>
            <a:r>
              <a:rPr lang="en-US" altLang="it-IT" sz="1200" i="1"/>
              <a:t>PBC Project Piemonte-Liguria-Valle D'Aosta</a:t>
            </a:r>
            <a:r>
              <a:rPr lang="en-US" altLang="it-IT" sz="1200"/>
              <a:t>.</a:t>
            </a:r>
          </a:p>
          <a:p>
            <a:pPr marL="228600" indent="-228600" eaLnBrk="1" hangingPunct="1">
              <a:buFont typeface="Arial" panose="020B0604020202020204" pitchFamily="34" charset="0"/>
              <a:buChar char="•"/>
            </a:pPr>
            <a:endParaRPr lang="en-US" altLang="it-IT" sz="1200"/>
          </a:p>
          <a:p>
            <a:pPr marL="228600" indent="-228600" eaLnBrk="1" hangingPunct="1">
              <a:buFont typeface="Arial" panose="020B0604020202020204" pitchFamily="34" charset="0"/>
              <a:buChar char="•"/>
            </a:pPr>
            <a:endParaRPr lang="en-US" altLang="it-IT" sz="1200"/>
          </a:p>
          <a:p>
            <a:pPr marL="228600" indent="-228600" eaLnBrk="1" hangingPunct="1">
              <a:buFont typeface="Arial" panose="020B0604020202020204" pitchFamily="34" charset="0"/>
              <a:buChar char="•"/>
            </a:pPr>
            <a:endParaRPr lang="en-US" altLang="it-IT" sz="1200"/>
          </a:p>
          <a:p>
            <a:pPr marL="228600" indent="-228600" eaLnBrk="1" hangingPunct="1">
              <a:buFont typeface="Arial" panose="020B0604020202020204" pitchFamily="34" charset="0"/>
              <a:buChar char="•"/>
            </a:pPr>
            <a:endParaRPr lang="en-US" altLang="it-IT" sz="1200"/>
          </a:p>
          <a:p>
            <a:pPr marL="228600" indent="-228600" eaLnBrk="1" hangingPunct="1">
              <a:buFont typeface="Arial" panose="020B0604020202020204" pitchFamily="34" charset="0"/>
              <a:buChar char="•"/>
            </a:pPr>
            <a:endParaRPr lang="en-US" altLang="it-IT" sz="1200"/>
          </a:p>
          <a:p>
            <a:pPr marL="228600" indent="-228600" eaLnBrk="1" hangingPunct="1">
              <a:buFont typeface="Arial" panose="020B0604020202020204" pitchFamily="34" charset="0"/>
              <a:buChar char="•"/>
            </a:pPr>
            <a:endParaRPr lang="en-US" altLang="it-IT" sz="1200"/>
          </a:p>
          <a:p>
            <a:pPr marL="228600" indent="-228600" eaLnBrk="1" hangingPunct="1">
              <a:buFont typeface="Arial" panose="020B0604020202020204" pitchFamily="34" charset="0"/>
              <a:buChar char="•"/>
            </a:pPr>
            <a:endParaRPr lang="en-US" altLang="it-IT" sz="1200"/>
          </a:p>
          <a:p>
            <a:pPr marL="228600" indent="-228600" eaLnBrk="1" hangingPunct="1">
              <a:buFont typeface="Arial" panose="020B0604020202020204" pitchFamily="34" charset="0"/>
              <a:buChar char="•"/>
            </a:pPr>
            <a:endParaRPr lang="en-US" altLang="it-IT" sz="1200"/>
          </a:p>
          <a:p>
            <a:pPr marL="228600" indent="-228600" eaLnBrk="1" hangingPunct="1">
              <a:buFont typeface="Arial" panose="020B0604020202020204" pitchFamily="34" charset="0"/>
              <a:buChar char="•"/>
            </a:pPr>
            <a:r>
              <a:rPr lang="en-GB" altLang="it-IT" sz="1200"/>
              <a:t>Aim of the </a:t>
            </a:r>
            <a:r>
              <a:rPr lang="en-GB" altLang="it-IT" sz="1200" b="1"/>
              <a:t>RECAPITULATE Study </a:t>
            </a:r>
            <a:r>
              <a:rPr lang="en-GB" altLang="it-IT" sz="1200"/>
              <a:t>is the extension of real-world Italian experience in terms both of numerosity of the sample and of duration of follow-up. </a:t>
            </a:r>
            <a:endParaRPr lang="en-US" altLang="it-IT" sz="1200"/>
          </a:p>
          <a:p>
            <a:pPr marL="228600" indent="-228600" eaLnBrk="1" hangingPunct="1">
              <a:buFont typeface="Arial" panose="020B0604020202020204" pitchFamily="34" charset="0"/>
              <a:buChar char="•"/>
            </a:pPr>
            <a:endParaRPr lang="en-US" altLang="it-IT" sz="1200"/>
          </a:p>
        </p:txBody>
      </p:sp>
      <p:pic>
        <p:nvPicPr>
          <p:cNvPr id="267268" name="Picture 1">
            <a:extLst>
              <a:ext uri="{FF2B5EF4-FFF2-40B4-BE49-F238E27FC236}">
                <a16:creationId xmlns:a16="http://schemas.microsoft.com/office/drawing/2014/main" id="{953C32DA-D0FB-F070-8573-4CA0B3C33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3700" y="747713"/>
            <a:ext cx="22479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69" name="Picture 85">
            <a:extLst>
              <a:ext uri="{FF2B5EF4-FFF2-40B4-BE49-F238E27FC236}">
                <a16:creationId xmlns:a16="http://schemas.microsoft.com/office/drawing/2014/main" id="{1C1E2AE9-54FF-1A24-C3F8-D8A5B2916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2514600"/>
            <a:ext cx="62071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Text Box 4">
            <a:extLst>
              <a:ext uri="{FF2B5EF4-FFF2-40B4-BE49-F238E27FC236}">
                <a16:creationId xmlns:a16="http://schemas.microsoft.com/office/drawing/2014/main" id="{D18C8D66-C6CF-89EC-4C24-335C50AD90FC}"/>
              </a:ext>
            </a:extLst>
          </p:cNvPr>
          <p:cNvSpPr txBox="1">
            <a:spLocks noChangeArrowheads="1"/>
          </p:cNvSpPr>
          <p:nvPr/>
        </p:nvSpPr>
        <p:spPr bwMode="auto">
          <a:xfrm>
            <a:off x="3327400" y="5589588"/>
            <a:ext cx="1841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AC12"/>
              </a:buClr>
              <a:buFont typeface="Symbol" panose="05050102010706020507" pitchFamily="18" charset="2"/>
              <a:buChar char="·"/>
              <a:defRPr sz="2400" b="1">
                <a:solidFill>
                  <a:schemeClr val="tx2"/>
                </a:solidFill>
                <a:latin typeface="Arial" panose="020B0604020202020204" pitchFamily="34" charset="0"/>
              </a:defRPr>
            </a:lvl1pPr>
            <a:lvl2pPr marL="742950" indent="-285750">
              <a:spcBef>
                <a:spcPct val="20000"/>
              </a:spcBef>
              <a:buClr>
                <a:srgbClr val="FFAC12"/>
              </a:buClr>
              <a:buFont typeface="Symbol" panose="05050102010706020507" pitchFamily="18" charset="2"/>
              <a:buChar char="·"/>
              <a:defRPr sz="2000" b="1">
                <a:solidFill>
                  <a:schemeClr val="tx2"/>
                </a:solidFill>
                <a:latin typeface="Arial" panose="020B0604020202020204" pitchFamily="34" charset="0"/>
              </a:defRPr>
            </a:lvl2pPr>
            <a:lvl3pPr marL="1143000" indent="-228600">
              <a:spcBef>
                <a:spcPct val="20000"/>
              </a:spcBef>
              <a:buClr>
                <a:srgbClr val="FFAC12"/>
              </a:buClr>
              <a:buFont typeface="Symbol" panose="05050102010706020507" pitchFamily="18" charset="2"/>
              <a:buChar char="·"/>
              <a:defRPr sz="2400" b="1">
                <a:solidFill>
                  <a:schemeClr val="tx2"/>
                </a:solidFill>
                <a:latin typeface="Arial" panose="020B0604020202020204" pitchFamily="34" charset="0"/>
              </a:defRPr>
            </a:lvl3pPr>
            <a:lvl4pPr marL="1600200" indent="-228600">
              <a:spcBef>
                <a:spcPct val="20000"/>
              </a:spcBef>
              <a:buClr>
                <a:srgbClr val="FFAC12"/>
              </a:buClr>
              <a:buFont typeface="Symbol" panose="05050102010706020507" pitchFamily="18" charset="2"/>
              <a:buChar char="·"/>
              <a:defRPr sz="1600" b="1">
                <a:solidFill>
                  <a:schemeClr val="tx2"/>
                </a:solidFill>
                <a:latin typeface="Arial" panose="020B0604020202020204" pitchFamily="34" charset="0"/>
              </a:defRPr>
            </a:lvl4pPr>
            <a:lvl5pPr marL="2057400" indent="-228600">
              <a:spcBef>
                <a:spcPct val="20000"/>
              </a:spcBef>
              <a:buClr>
                <a:srgbClr val="FFAC12"/>
              </a:buClr>
              <a:buFont typeface="Symbol" panose="05050102010706020507" pitchFamily="18" charset="2"/>
              <a:buChar char="·"/>
              <a:defRPr sz="1400" b="1">
                <a:solidFill>
                  <a:schemeClr val="tx2"/>
                </a:solidFill>
                <a:latin typeface="Arial" panose="020B0604020202020204" pitchFamily="34" charset="0"/>
              </a:defRPr>
            </a:lvl5pPr>
            <a:lvl6pPr marL="25146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6pPr>
            <a:lvl7pPr marL="29718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7pPr>
            <a:lvl8pPr marL="34290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8pPr>
            <a:lvl9pPr marL="38862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9pPr>
          </a:lstStyle>
          <a:p>
            <a:pPr>
              <a:spcBef>
                <a:spcPct val="0"/>
              </a:spcBef>
              <a:buClrTx/>
              <a:buFontTx/>
              <a:buNone/>
            </a:pPr>
            <a:endParaRPr lang="it-IT" altLang="it-IT" sz="2800" i="1">
              <a:solidFill>
                <a:srgbClr val="BBE0E3"/>
              </a:solidFill>
              <a:latin typeface="Times New Roman" panose="02020603050405020304" pitchFamily="18" charset="0"/>
            </a:endParaRPr>
          </a:p>
          <a:p>
            <a:pPr>
              <a:spcBef>
                <a:spcPct val="0"/>
              </a:spcBef>
              <a:buClrTx/>
              <a:buFontTx/>
              <a:buNone/>
            </a:pPr>
            <a:endParaRPr lang="it-IT" altLang="it-IT" sz="2800" i="1">
              <a:solidFill>
                <a:srgbClr val="99CC00"/>
              </a:solidFill>
              <a:latin typeface="Times New Roman" panose="02020603050405020304" pitchFamily="18" charset="0"/>
            </a:endParaRPr>
          </a:p>
        </p:txBody>
      </p:sp>
      <p:sp>
        <p:nvSpPr>
          <p:cNvPr id="268291" name="Text Box 5">
            <a:extLst>
              <a:ext uri="{FF2B5EF4-FFF2-40B4-BE49-F238E27FC236}">
                <a16:creationId xmlns:a16="http://schemas.microsoft.com/office/drawing/2014/main" id="{6F7158B9-96BB-E117-3F2C-5809ED03E9D5}"/>
              </a:ext>
            </a:extLst>
          </p:cNvPr>
          <p:cNvSpPr txBox="1">
            <a:spLocks noChangeArrowheads="1"/>
          </p:cNvSpPr>
          <p:nvPr/>
        </p:nvSpPr>
        <p:spPr bwMode="auto">
          <a:xfrm>
            <a:off x="3810000" y="368300"/>
            <a:ext cx="184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FFAC12"/>
              </a:buClr>
              <a:buFont typeface="Symbol" panose="05050102010706020507" pitchFamily="18" charset="2"/>
              <a:buChar char="·"/>
              <a:defRPr sz="2400" b="1">
                <a:solidFill>
                  <a:schemeClr val="tx2"/>
                </a:solidFill>
                <a:latin typeface="Arial" panose="020B0604020202020204" pitchFamily="34" charset="0"/>
              </a:defRPr>
            </a:lvl1pPr>
            <a:lvl2pPr marL="742950" indent="-285750">
              <a:spcBef>
                <a:spcPct val="20000"/>
              </a:spcBef>
              <a:buClr>
                <a:srgbClr val="FFAC12"/>
              </a:buClr>
              <a:buFont typeface="Symbol" panose="05050102010706020507" pitchFamily="18" charset="2"/>
              <a:buChar char="·"/>
              <a:defRPr sz="2000" b="1">
                <a:solidFill>
                  <a:schemeClr val="tx2"/>
                </a:solidFill>
                <a:latin typeface="Arial" panose="020B0604020202020204" pitchFamily="34" charset="0"/>
              </a:defRPr>
            </a:lvl2pPr>
            <a:lvl3pPr marL="1143000" indent="-228600">
              <a:spcBef>
                <a:spcPct val="20000"/>
              </a:spcBef>
              <a:buClr>
                <a:srgbClr val="FFAC12"/>
              </a:buClr>
              <a:buFont typeface="Symbol" panose="05050102010706020507" pitchFamily="18" charset="2"/>
              <a:buChar char="·"/>
              <a:defRPr sz="2400" b="1">
                <a:solidFill>
                  <a:schemeClr val="tx2"/>
                </a:solidFill>
                <a:latin typeface="Arial" panose="020B0604020202020204" pitchFamily="34" charset="0"/>
              </a:defRPr>
            </a:lvl3pPr>
            <a:lvl4pPr marL="1600200" indent="-228600">
              <a:spcBef>
                <a:spcPct val="20000"/>
              </a:spcBef>
              <a:buClr>
                <a:srgbClr val="FFAC12"/>
              </a:buClr>
              <a:buFont typeface="Symbol" panose="05050102010706020507" pitchFamily="18" charset="2"/>
              <a:buChar char="·"/>
              <a:defRPr sz="1600" b="1">
                <a:solidFill>
                  <a:schemeClr val="tx2"/>
                </a:solidFill>
                <a:latin typeface="Arial" panose="020B0604020202020204" pitchFamily="34" charset="0"/>
              </a:defRPr>
            </a:lvl4pPr>
            <a:lvl5pPr marL="2057400" indent="-228600">
              <a:spcBef>
                <a:spcPct val="20000"/>
              </a:spcBef>
              <a:buClr>
                <a:srgbClr val="FFAC12"/>
              </a:buClr>
              <a:buFont typeface="Symbol" panose="05050102010706020507" pitchFamily="18" charset="2"/>
              <a:buChar char="·"/>
              <a:defRPr sz="1400" b="1">
                <a:solidFill>
                  <a:schemeClr val="tx2"/>
                </a:solidFill>
                <a:latin typeface="Arial" panose="020B0604020202020204" pitchFamily="34" charset="0"/>
              </a:defRPr>
            </a:lvl5pPr>
            <a:lvl6pPr marL="25146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6pPr>
            <a:lvl7pPr marL="29718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7pPr>
            <a:lvl8pPr marL="34290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8pPr>
            <a:lvl9pPr marL="38862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9pPr>
          </a:lstStyle>
          <a:p>
            <a:pPr>
              <a:spcBef>
                <a:spcPct val="0"/>
              </a:spcBef>
              <a:buClrTx/>
              <a:buFontTx/>
              <a:buNone/>
            </a:pPr>
            <a:endParaRPr lang="it-IT" altLang="it-IT" sz="3600">
              <a:solidFill>
                <a:srgbClr val="FFFFFF"/>
              </a:solidFill>
              <a:latin typeface="Symbol" panose="05050102010706020507" pitchFamily="18" charset="2"/>
            </a:endParaRPr>
          </a:p>
        </p:txBody>
      </p:sp>
      <p:sp>
        <p:nvSpPr>
          <p:cNvPr id="1485831" name="Rectangle 7">
            <a:extLst>
              <a:ext uri="{FF2B5EF4-FFF2-40B4-BE49-F238E27FC236}">
                <a16:creationId xmlns:a16="http://schemas.microsoft.com/office/drawing/2014/main" id="{33933CE7-11DD-3194-DE2B-5C845D57077D}"/>
              </a:ext>
            </a:extLst>
          </p:cNvPr>
          <p:cNvSpPr>
            <a:spLocks noChangeArrowheads="1"/>
          </p:cNvSpPr>
          <p:nvPr/>
        </p:nvSpPr>
        <p:spPr bwMode="auto">
          <a:xfrm>
            <a:off x="0" y="260350"/>
            <a:ext cx="9144000" cy="6597650"/>
          </a:xfrm>
          <a:prstGeom prst="rect">
            <a:avLst/>
          </a:prstGeom>
          <a:solidFill>
            <a:srgbClr val="FFCC00"/>
          </a:solidFill>
          <a:ln w="9525">
            <a:noFill/>
            <a:miter lim="800000"/>
            <a:headEnd/>
            <a:tailEnd/>
          </a:ln>
          <a:effectLst>
            <a:outerShdw dist="35921" dir="2700000" algn="ctr" rotWithShape="0">
              <a:schemeClr val="bg2"/>
            </a:outerShdw>
          </a:effectLst>
        </p:spPr>
        <p:txBody>
          <a:bodyPr wrap="none" anchor="ctr"/>
          <a:lstStyle/>
          <a:p>
            <a:pPr algn="ctr">
              <a:defRPr/>
            </a:pPr>
            <a:endParaRPr lang="it-IT" b="1" i="1">
              <a:solidFill>
                <a:srgbClr val="00FF00"/>
              </a:solidFill>
              <a:effectLst>
                <a:outerShdw blurRad="38100" dist="38100" dir="2700000" algn="tl">
                  <a:srgbClr val="000000"/>
                </a:outerShdw>
              </a:effectLst>
            </a:endParaRPr>
          </a:p>
        </p:txBody>
      </p:sp>
      <p:sp>
        <p:nvSpPr>
          <p:cNvPr id="268293" name="Text Box 17">
            <a:extLst>
              <a:ext uri="{FF2B5EF4-FFF2-40B4-BE49-F238E27FC236}">
                <a16:creationId xmlns:a16="http://schemas.microsoft.com/office/drawing/2014/main" id="{DA9AADA7-8458-CBE4-096B-9954D9731F02}"/>
              </a:ext>
            </a:extLst>
          </p:cNvPr>
          <p:cNvSpPr txBox="1">
            <a:spLocks noChangeArrowheads="1"/>
          </p:cNvSpPr>
          <p:nvPr/>
        </p:nvSpPr>
        <p:spPr bwMode="auto">
          <a:xfrm>
            <a:off x="1371600" y="4813300"/>
            <a:ext cx="860425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AC12"/>
              </a:buClr>
              <a:buFont typeface="Symbol" panose="05050102010706020507" pitchFamily="18" charset="2"/>
              <a:buChar char="·"/>
              <a:defRPr sz="2400" b="1">
                <a:solidFill>
                  <a:schemeClr val="tx2"/>
                </a:solidFill>
                <a:latin typeface="Arial" panose="020B0604020202020204" pitchFamily="34" charset="0"/>
              </a:defRPr>
            </a:lvl1pPr>
            <a:lvl2pPr marL="742950" indent="-285750">
              <a:spcBef>
                <a:spcPct val="20000"/>
              </a:spcBef>
              <a:buClr>
                <a:srgbClr val="FFAC12"/>
              </a:buClr>
              <a:buFont typeface="Symbol" panose="05050102010706020507" pitchFamily="18" charset="2"/>
              <a:buChar char="·"/>
              <a:defRPr sz="2000" b="1">
                <a:solidFill>
                  <a:schemeClr val="tx2"/>
                </a:solidFill>
                <a:latin typeface="Arial" panose="020B0604020202020204" pitchFamily="34" charset="0"/>
              </a:defRPr>
            </a:lvl2pPr>
            <a:lvl3pPr marL="1143000" indent="-228600">
              <a:spcBef>
                <a:spcPct val="20000"/>
              </a:spcBef>
              <a:buClr>
                <a:srgbClr val="FFAC12"/>
              </a:buClr>
              <a:buFont typeface="Symbol" panose="05050102010706020507" pitchFamily="18" charset="2"/>
              <a:buChar char="·"/>
              <a:defRPr sz="2400" b="1">
                <a:solidFill>
                  <a:schemeClr val="tx2"/>
                </a:solidFill>
                <a:latin typeface="Arial" panose="020B0604020202020204" pitchFamily="34" charset="0"/>
              </a:defRPr>
            </a:lvl3pPr>
            <a:lvl4pPr marL="1600200" indent="-228600">
              <a:spcBef>
                <a:spcPct val="20000"/>
              </a:spcBef>
              <a:buClr>
                <a:srgbClr val="FFAC12"/>
              </a:buClr>
              <a:buFont typeface="Symbol" panose="05050102010706020507" pitchFamily="18" charset="2"/>
              <a:buChar char="·"/>
              <a:defRPr sz="1600" b="1">
                <a:solidFill>
                  <a:schemeClr val="tx2"/>
                </a:solidFill>
                <a:latin typeface="Arial" panose="020B0604020202020204" pitchFamily="34" charset="0"/>
              </a:defRPr>
            </a:lvl4pPr>
            <a:lvl5pPr marL="2057400" indent="-228600">
              <a:spcBef>
                <a:spcPct val="20000"/>
              </a:spcBef>
              <a:buClr>
                <a:srgbClr val="FFAC12"/>
              </a:buClr>
              <a:buFont typeface="Symbol" panose="05050102010706020507" pitchFamily="18" charset="2"/>
              <a:buChar char="·"/>
              <a:defRPr sz="1400" b="1">
                <a:solidFill>
                  <a:schemeClr val="tx2"/>
                </a:solidFill>
                <a:latin typeface="Arial" panose="020B0604020202020204" pitchFamily="34" charset="0"/>
              </a:defRPr>
            </a:lvl5pPr>
            <a:lvl6pPr marL="25146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6pPr>
            <a:lvl7pPr marL="29718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7pPr>
            <a:lvl8pPr marL="34290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8pPr>
            <a:lvl9pPr marL="38862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9pPr>
          </a:lstStyle>
          <a:p>
            <a:pPr algn="ctr">
              <a:spcBef>
                <a:spcPct val="50000"/>
              </a:spcBef>
              <a:buClrTx/>
              <a:buFontTx/>
              <a:buNone/>
            </a:pPr>
            <a:endParaRPr lang="it-IT" altLang="it-IT" sz="3200" i="1">
              <a:solidFill>
                <a:srgbClr val="000099"/>
              </a:solidFill>
              <a:latin typeface="Monotype Corsiva" panose="03010101010201010101" pitchFamily="66" charset="0"/>
            </a:endParaRPr>
          </a:p>
          <a:p>
            <a:pPr>
              <a:spcBef>
                <a:spcPct val="50000"/>
              </a:spcBef>
              <a:buClrTx/>
              <a:buFontTx/>
              <a:buNone/>
            </a:pPr>
            <a:r>
              <a:rPr lang="it-IT" altLang="it-IT" sz="2000" i="1">
                <a:solidFill>
                  <a:srgbClr val="000099"/>
                </a:solidFill>
                <a:latin typeface="Monotype Corsiva" panose="03010101010201010101" pitchFamily="66" charset="0"/>
              </a:rPr>
              <a:t>   Dipartimento  Malattie Infettive e Urgenze Infettivologiche</a:t>
            </a:r>
          </a:p>
        </p:txBody>
      </p:sp>
      <p:sp>
        <p:nvSpPr>
          <p:cNvPr id="268294" name="Rectangle 19">
            <a:extLst>
              <a:ext uri="{FF2B5EF4-FFF2-40B4-BE49-F238E27FC236}">
                <a16:creationId xmlns:a16="http://schemas.microsoft.com/office/drawing/2014/main" id="{E68924E3-42B5-5E3D-17EA-169CA6871187}"/>
              </a:ext>
            </a:extLst>
          </p:cNvPr>
          <p:cNvSpPr>
            <a:spLocks noChangeArrowheads="1"/>
          </p:cNvSpPr>
          <p:nvPr/>
        </p:nvSpPr>
        <p:spPr bwMode="auto">
          <a:xfrm>
            <a:off x="-595313" y="2576513"/>
            <a:ext cx="4419601"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rgbClr val="FFAC12"/>
              </a:buClr>
              <a:buFont typeface="Symbol" panose="05050102010706020507" pitchFamily="18" charset="2"/>
              <a:buChar char="·"/>
              <a:defRPr sz="2400" b="1">
                <a:solidFill>
                  <a:schemeClr val="tx2"/>
                </a:solidFill>
                <a:latin typeface="Arial" panose="020B0604020202020204" pitchFamily="34" charset="0"/>
              </a:defRPr>
            </a:lvl1pPr>
            <a:lvl2pPr marL="742950" indent="-285750">
              <a:spcBef>
                <a:spcPct val="20000"/>
              </a:spcBef>
              <a:buClr>
                <a:srgbClr val="FFAC12"/>
              </a:buClr>
              <a:buFont typeface="Symbol" panose="05050102010706020507" pitchFamily="18" charset="2"/>
              <a:buChar char="·"/>
              <a:defRPr sz="2000" b="1">
                <a:solidFill>
                  <a:schemeClr val="tx2"/>
                </a:solidFill>
                <a:latin typeface="Arial" panose="020B0604020202020204" pitchFamily="34" charset="0"/>
              </a:defRPr>
            </a:lvl2pPr>
            <a:lvl3pPr marL="1143000" indent="-228600">
              <a:spcBef>
                <a:spcPct val="20000"/>
              </a:spcBef>
              <a:buClr>
                <a:srgbClr val="FFAC12"/>
              </a:buClr>
              <a:buFont typeface="Symbol" panose="05050102010706020507" pitchFamily="18" charset="2"/>
              <a:buChar char="·"/>
              <a:defRPr sz="2400" b="1">
                <a:solidFill>
                  <a:schemeClr val="tx2"/>
                </a:solidFill>
                <a:latin typeface="Arial" panose="020B0604020202020204" pitchFamily="34" charset="0"/>
              </a:defRPr>
            </a:lvl3pPr>
            <a:lvl4pPr marL="1600200" indent="-228600">
              <a:spcBef>
                <a:spcPct val="20000"/>
              </a:spcBef>
              <a:buClr>
                <a:srgbClr val="FFAC12"/>
              </a:buClr>
              <a:buFont typeface="Symbol" panose="05050102010706020507" pitchFamily="18" charset="2"/>
              <a:buChar char="·"/>
              <a:defRPr sz="1600" b="1">
                <a:solidFill>
                  <a:schemeClr val="tx2"/>
                </a:solidFill>
                <a:latin typeface="Arial" panose="020B0604020202020204" pitchFamily="34" charset="0"/>
              </a:defRPr>
            </a:lvl4pPr>
            <a:lvl5pPr marL="2057400" indent="-228600">
              <a:spcBef>
                <a:spcPct val="20000"/>
              </a:spcBef>
              <a:buClr>
                <a:srgbClr val="FFAC12"/>
              </a:buClr>
              <a:buFont typeface="Symbol" panose="05050102010706020507" pitchFamily="18" charset="2"/>
              <a:buChar char="·"/>
              <a:defRPr sz="1400" b="1">
                <a:solidFill>
                  <a:schemeClr val="tx2"/>
                </a:solidFill>
                <a:latin typeface="Arial" panose="020B0604020202020204" pitchFamily="34" charset="0"/>
              </a:defRPr>
            </a:lvl5pPr>
            <a:lvl6pPr marL="25146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6pPr>
            <a:lvl7pPr marL="29718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7pPr>
            <a:lvl8pPr marL="34290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8pPr>
            <a:lvl9pPr marL="38862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9pPr>
          </a:lstStyle>
          <a:p>
            <a:pPr algn="ctr" eaLnBrk="1" hangingPunct="1">
              <a:spcBef>
                <a:spcPct val="0"/>
              </a:spcBef>
              <a:buClrTx/>
              <a:buFontTx/>
              <a:buNone/>
            </a:pPr>
            <a:endParaRPr lang="it-IT" altLang="it-IT" sz="4800" i="1">
              <a:solidFill>
                <a:srgbClr val="FF0000"/>
              </a:solidFill>
              <a:latin typeface="Calibri" panose="020F0502020204030204" pitchFamily="34" charset="0"/>
            </a:endParaRPr>
          </a:p>
          <a:p>
            <a:pPr algn="ctr" eaLnBrk="1" hangingPunct="1">
              <a:spcBef>
                <a:spcPct val="0"/>
              </a:spcBef>
              <a:buClrTx/>
              <a:buFontTx/>
              <a:buNone/>
            </a:pPr>
            <a:endParaRPr lang="it-IT" altLang="it-IT" sz="2800" i="1">
              <a:solidFill>
                <a:srgbClr val="FF0000"/>
              </a:solidFill>
              <a:latin typeface="Calibri" panose="020F0502020204030204" pitchFamily="34" charset="0"/>
            </a:endParaRPr>
          </a:p>
          <a:p>
            <a:pPr algn="ctr" eaLnBrk="1" hangingPunct="1">
              <a:spcBef>
                <a:spcPct val="0"/>
              </a:spcBef>
              <a:buClrTx/>
              <a:buFontTx/>
              <a:buNone/>
            </a:pPr>
            <a:r>
              <a:rPr lang="it-IT" altLang="it-IT" sz="2800" i="1">
                <a:solidFill>
                  <a:srgbClr val="FF0000"/>
                </a:solidFill>
                <a:latin typeface="Calibri" panose="020F0502020204030204" pitchFamily="34" charset="0"/>
              </a:rPr>
              <a:t> HIV and the Liver </a:t>
            </a:r>
          </a:p>
          <a:p>
            <a:pPr algn="ctr" eaLnBrk="1" hangingPunct="1">
              <a:spcBef>
                <a:spcPct val="0"/>
              </a:spcBef>
              <a:buClrTx/>
              <a:buFontTx/>
              <a:buNone/>
            </a:pPr>
            <a:r>
              <a:rPr lang="it-IT" altLang="it-IT" sz="2000">
                <a:solidFill>
                  <a:srgbClr val="930F0F"/>
                </a:solidFill>
                <a:latin typeface="Calibri" panose="020F0502020204030204" pitchFamily="34" charset="0"/>
              </a:rPr>
              <a:t> </a:t>
            </a:r>
          </a:p>
          <a:p>
            <a:pPr algn="ctr" eaLnBrk="1" hangingPunct="1">
              <a:spcBef>
                <a:spcPct val="0"/>
              </a:spcBef>
              <a:buClrTx/>
              <a:buFontTx/>
              <a:buNone/>
            </a:pPr>
            <a:r>
              <a:rPr lang="it-IT" altLang="it-IT" sz="2800" i="1">
                <a:solidFill>
                  <a:srgbClr val="000099"/>
                </a:solidFill>
              </a:rPr>
              <a:t>Antonio Izzi</a:t>
            </a:r>
            <a:endParaRPr lang="it-IT" altLang="it-IT" sz="2800">
              <a:solidFill>
                <a:srgbClr val="930F0F"/>
              </a:solidFill>
              <a:latin typeface="Calibri" panose="020F0502020204030204" pitchFamily="34" charset="0"/>
            </a:endParaRPr>
          </a:p>
        </p:txBody>
      </p:sp>
      <p:sp>
        <p:nvSpPr>
          <p:cNvPr id="1485844" name="Rectangle 20">
            <a:extLst>
              <a:ext uri="{FF2B5EF4-FFF2-40B4-BE49-F238E27FC236}">
                <a16:creationId xmlns:a16="http://schemas.microsoft.com/office/drawing/2014/main" id="{E39496FF-39D9-1D68-DAB8-6C1A70908AA4}"/>
              </a:ext>
            </a:extLst>
          </p:cNvPr>
          <p:cNvSpPr>
            <a:spLocks noChangeArrowheads="1"/>
          </p:cNvSpPr>
          <p:nvPr/>
        </p:nvSpPr>
        <p:spPr bwMode="auto">
          <a:xfrm>
            <a:off x="-34925" y="2057400"/>
            <a:ext cx="9102725" cy="954088"/>
          </a:xfrm>
          <a:prstGeom prst="rect">
            <a:avLst/>
          </a:prstGeom>
          <a:noFill/>
          <a:ln w="9525">
            <a:noFill/>
            <a:miter lim="800000"/>
            <a:headEnd/>
            <a:tailEnd/>
          </a:ln>
          <a:effectLst/>
        </p:spPr>
        <p:txBody>
          <a:bodyPr>
            <a:spAutoFit/>
          </a:bodyPr>
          <a:lstStyle/>
          <a:p>
            <a:pPr>
              <a:defRPr/>
            </a:pPr>
            <a:r>
              <a:rPr lang="it-IT" sz="2800" b="1" i="1" dirty="0">
                <a:solidFill>
                  <a:srgbClr val="008080"/>
                </a:solidFill>
                <a:effectLst>
                  <a:outerShdw blurRad="38100" dist="38100" dir="2700000" algn="tl">
                    <a:srgbClr val="FFFFFF"/>
                  </a:outerShdw>
                </a:effectLst>
                <a:latin typeface="Arial" charset="0"/>
              </a:rPr>
              <a:t> 24 Novembre 2021</a:t>
            </a:r>
          </a:p>
          <a:p>
            <a:pPr>
              <a:defRPr/>
            </a:pPr>
            <a:r>
              <a:rPr lang="it-IT" sz="2800" b="1" i="1" dirty="0">
                <a:solidFill>
                  <a:srgbClr val="008080"/>
                </a:solidFill>
                <a:effectLst>
                  <a:outerShdw blurRad="38100" dist="38100" dir="2700000" algn="tl">
                    <a:srgbClr val="FFFFFF"/>
                  </a:outerShdw>
                </a:effectLst>
                <a:latin typeface="Arial" charset="0"/>
              </a:rPr>
              <a:t>                      </a:t>
            </a:r>
            <a:endParaRPr lang="it-IT" sz="2000" i="1" dirty="0">
              <a:solidFill>
                <a:srgbClr val="00CC66"/>
              </a:solidFill>
              <a:latin typeface="Times New Roman" pitchFamily="18" charset="0"/>
            </a:endParaRPr>
          </a:p>
        </p:txBody>
      </p:sp>
      <p:pic>
        <p:nvPicPr>
          <p:cNvPr id="268296" name="Picture 21">
            <a:extLst>
              <a:ext uri="{FF2B5EF4-FFF2-40B4-BE49-F238E27FC236}">
                <a16:creationId xmlns:a16="http://schemas.microsoft.com/office/drawing/2014/main" id="{1FFCD053-9D1C-54E8-E598-80685D96A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74" t="31006" r="5992" b="28888"/>
          <a:stretch>
            <a:fillRect/>
          </a:stretch>
        </p:blipFill>
        <p:spPr bwMode="auto">
          <a:xfrm>
            <a:off x="0" y="-242888"/>
            <a:ext cx="9144000" cy="223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7" name="Rectangle 1">
            <a:extLst>
              <a:ext uri="{FF2B5EF4-FFF2-40B4-BE49-F238E27FC236}">
                <a16:creationId xmlns:a16="http://schemas.microsoft.com/office/drawing/2014/main" id="{1728F39D-12C7-AA23-DBF4-6613E009877B}"/>
              </a:ext>
            </a:extLst>
          </p:cNvPr>
          <p:cNvSpPr>
            <a:spLocks noChangeArrowheads="1"/>
          </p:cNvSpPr>
          <p:nvPr/>
        </p:nvSpPr>
        <p:spPr bwMode="auto">
          <a:xfrm>
            <a:off x="0" y="6381750"/>
            <a:ext cx="9144000" cy="476250"/>
          </a:xfrm>
          <a:prstGeom prst="rect">
            <a:avLst/>
          </a:pr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lr>
                <a:srgbClr val="FFAC12"/>
              </a:buClr>
              <a:buFont typeface="Symbol" panose="05050102010706020507" pitchFamily="18" charset="2"/>
              <a:buChar char="·"/>
              <a:defRPr sz="2400" b="1">
                <a:solidFill>
                  <a:schemeClr val="tx2"/>
                </a:solidFill>
                <a:latin typeface="Arial" panose="020B0604020202020204" pitchFamily="34" charset="0"/>
              </a:defRPr>
            </a:lvl1pPr>
            <a:lvl2pPr marL="742950" indent="-285750">
              <a:spcBef>
                <a:spcPct val="20000"/>
              </a:spcBef>
              <a:buClr>
                <a:srgbClr val="FFAC12"/>
              </a:buClr>
              <a:buFont typeface="Symbol" panose="05050102010706020507" pitchFamily="18" charset="2"/>
              <a:buChar char="·"/>
              <a:defRPr sz="2000" b="1">
                <a:solidFill>
                  <a:schemeClr val="tx2"/>
                </a:solidFill>
                <a:latin typeface="Arial" panose="020B0604020202020204" pitchFamily="34" charset="0"/>
              </a:defRPr>
            </a:lvl2pPr>
            <a:lvl3pPr marL="1143000" indent="-228600">
              <a:spcBef>
                <a:spcPct val="20000"/>
              </a:spcBef>
              <a:buClr>
                <a:srgbClr val="FFAC12"/>
              </a:buClr>
              <a:buFont typeface="Symbol" panose="05050102010706020507" pitchFamily="18" charset="2"/>
              <a:buChar char="·"/>
              <a:defRPr sz="2400" b="1">
                <a:solidFill>
                  <a:schemeClr val="tx2"/>
                </a:solidFill>
                <a:latin typeface="Arial" panose="020B0604020202020204" pitchFamily="34" charset="0"/>
              </a:defRPr>
            </a:lvl3pPr>
            <a:lvl4pPr marL="1600200" indent="-228600">
              <a:spcBef>
                <a:spcPct val="20000"/>
              </a:spcBef>
              <a:buClr>
                <a:srgbClr val="FFAC12"/>
              </a:buClr>
              <a:buFont typeface="Symbol" panose="05050102010706020507" pitchFamily="18" charset="2"/>
              <a:buChar char="·"/>
              <a:defRPr sz="1600" b="1">
                <a:solidFill>
                  <a:schemeClr val="tx2"/>
                </a:solidFill>
                <a:latin typeface="Arial" panose="020B0604020202020204" pitchFamily="34" charset="0"/>
              </a:defRPr>
            </a:lvl4pPr>
            <a:lvl5pPr marL="2057400" indent="-228600">
              <a:spcBef>
                <a:spcPct val="20000"/>
              </a:spcBef>
              <a:buClr>
                <a:srgbClr val="FFAC12"/>
              </a:buClr>
              <a:buFont typeface="Symbol" panose="05050102010706020507" pitchFamily="18" charset="2"/>
              <a:buChar char="·"/>
              <a:defRPr sz="1400" b="1">
                <a:solidFill>
                  <a:schemeClr val="tx2"/>
                </a:solidFill>
                <a:latin typeface="Arial" panose="020B0604020202020204" pitchFamily="34" charset="0"/>
              </a:defRPr>
            </a:lvl5pPr>
            <a:lvl6pPr marL="25146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6pPr>
            <a:lvl7pPr marL="29718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7pPr>
            <a:lvl8pPr marL="34290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8pPr>
            <a:lvl9pPr marL="38862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9pPr>
          </a:lstStyle>
          <a:p>
            <a:pPr eaLnBrk="1" hangingPunct="1">
              <a:spcBef>
                <a:spcPct val="0"/>
              </a:spcBef>
              <a:buClr>
                <a:srgbClr val="000000"/>
              </a:buClr>
              <a:buFont typeface="Times New Roman" panose="02020603050405020304" pitchFamily="18" charset="0"/>
              <a:buNone/>
            </a:pPr>
            <a:endParaRPr lang="it-IT" altLang="it-IT" sz="1800" b="0">
              <a:solidFill>
                <a:srgbClr val="000000"/>
              </a:solidFill>
            </a:endParaRPr>
          </a:p>
        </p:txBody>
      </p:sp>
      <p:pic>
        <p:nvPicPr>
          <p:cNvPr id="268298" name="Picture 2">
            <a:extLst>
              <a:ext uri="{FF2B5EF4-FFF2-40B4-BE49-F238E27FC236}">
                <a16:creationId xmlns:a16="http://schemas.microsoft.com/office/drawing/2014/main" id="{2FA87B5B-407F-87EF-113F-878E8C6C40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6381750"/>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68299" name="Text Box 3">
            <a:extLst>
              <a:ext uri="{FF2B5EF4-FFF2-40B4-BE49-F238E27FC236}">
                <a16:creationId xmlns:a16="http://schemas.microsoft.com/office/drawing/2014/main" id="{3192C544-B2DC-9075-E211-D384B2D13D5B}"/>
              </a:ext>
            </a:extLst>
          </p:cNvPr>
          <p:cNvSpPr txBox="1">
            <a:spLocks noChangeArrowheads="1"/>
          </p:cNvSpPr>
          <p:nvPr/>
        </p:nvSpPr>
        <p:spPr bwMode="auto">
          <a:xfrm>
            <a:off x="684213" y="6583363"/>
            <a:ext cx="845978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spcBef>
                <a:spcPct val="20000"/>
              </a:spcBef>
              <a:buClr>
                <a:srgbClr val="FFAC12"/>
              </a:buClr>
              <a:buFont typeface="Symbol" panose="05050102010706020507" pitchFamily="18"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2"/>
                </a:solidFill>
                <a:latin typeface="Arial" panose="020B0604020202020204" pitchFamily="34" charset="0"/>
              </a:defRPr>
            </a:lvl1pPr>
            <a:lvl2pPr marL="742950" indent="-285750" defTabSz="449263">
              <a:spcBef>
                <a:spcPct val="20000"/>
              </a:spcBef>
              <a:buClr>
                <a:srgbClr val="FFAC12"/>
              </a:buClr>
              <a:buFont typeface="Symbol" panose="05050102010706020507" pitchFamily="18"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b="1">
                <a:solidFill>
                  <a:schemeClr val="tx2"/>
                </a:solidFill>
                <a:latin typeface="Arial" panose="020B0604020202020204" pitchFamily="34" charset="0"/>
              </a:defRPr>
            </a:lvl2pPr>
            <a:lvl3pPr marL="1143000" indent="-228600" defTabSz="449263">
              <a:spcBef>
                <a:spcPct val="20000"/>
              </a:spcBef>
              <a:buClr>
                <a:srgbClr val="FFAC12"/>
              </a:buClr>
              <a:buFont typeface="Symbol" panose="05050102010706020507" pitchFamily="18"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b="1">
                <a:solidFill>
                  <a:schemeClr val="tx2"/>
                </a:solidFill>
                <a:latin typeface="Arial" panose="020B0604020202020204" pitchFamily="34" charset="0"/>
              </a:defRPr>
            </a:lvl3pPr>
            <a:lvl4pPr marL="1600200" indent="-228600" defTabSz="449263">
              <a:spcBef>
                <a:spcPct val="20000"/>
              </a:spcBef>
              <a:buClr>
                <a:srgbClr val="FFAC12"/>
              </a:buClr>
              <a:buFont typeface="Symbol" panose="05050102010706020507" pitchFamily="18"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600" b="1">
                <a:solidFill>
                  <a:schemeClr val="tx2"/>
                </a:solidFill>
                <a:latin typeface="Arial" panose="020B0604020202020204" pitchFamily="34" charset="0"/>
              </a:defRPr>
            </a:lvl4pPr>
            <a:lvl5pPr marL="2057400" indent="-228600" defTabSz="449263">
              <a:spcBef>
                <a:spcPct val="20000"/>
              </a:spcBef>
              <a:buClr>
                <a:srgbClr val="FFAC12"/>
              </a:buClr>
              <a:buFont typeface="Symbol" panose="05050102010706020507" pitchFamily="18"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chemeClr val="tx2"/>
                </a:solidFill>
                <a:latin typeface="Arial" panose="020B0604020202020204" pitchFamily="34" charset="0"/>
              </a:defRPr>
            </a:lvl5pPr>
            <a:lvl6pPr marL="2514600" indent="-228600" defTabSz="449263" eaLnBrk="0" fontAlgn="base" hangingPunct="0">
              <a:spcBef>
                <a:spcPct val="20000"/>
              </a:spcBef>
              <a:spcAft>
                <a:spcPct val="0"/>
              </a:spcAft>
              <a:buClr>
                <a:srgbClr val="FFAC12"/>
              </a:buClr>
              <a:buFont typeface="Symbol" panose="05050102010706020507" pitchFamily="18"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chemeClr val="tx2"/>
                </a:solidFill>
                <a:latin typeface="Arial" panose="020B0604020202020204" pitchFamily="34" charset="0"/>
              </a:defRPr>
            </a:lvl6pPr>
            <a:lvl7pPr marL="2971800" indent="-228600" defTabSz="449263" eaLnBrk="0" fontAlgn="base" hangingPunct="0">
              <a:spcBef>
                <a:spcPct val="20000"/>
              </a:spcBef>
              <a:spcAft>
                <a:spcPct val="0"/>
              </a:spcAft>
              <a:buClr>
                <a:srgbClr val="FFAC12"/>
              </a:buClr>
              <a:buFont typeface="Symbol" panose="05050102010706020507" pitchFamily="18"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chemeClr val="tx2"/>
                </a:solidFill>
                <a:latin typeface="Arial" panose="020B0604020202020204" pitchFamily="34" charset="0"/>
              </a:defRPr>
            </a:lvl7pPr>
            <a:lvl8pPr marL="3429000" indent="-228600" defTabSz="449263" eaLnBrk="0" fontAlgn="base" hangingPunct="0">
              <a:spcBef>
                <a:spcPct val="20000"/>
              </a:spcBef>
              <a:spcAft>
                <a:spcPct val="0"/>
              </a:spcAft>
              <a:buClr>
                <a:srgbClr val="FFAC12"/>
              </a:buClr>
              <a:buFont typeface="Symbol" panose="05050102010706020507" pitchFamily="18"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chemeClr val="tx2"/>
                </a:solidFill>
                <a:latin typeface="Arial" panose="020B0604020202020204" pitchFamily="34" charset="0"/>
              </a:defRPr>
            </a:lvl8pPr>
            <a:lvl9pPr marL="3886200" indent="-228600" defTabSz="449263" eaLnBrk="0" fontAlgn="base" hangingPunct="0">
              <a:spcBef>
                <a:spcPct val="20000"/>
              </a:spcBef>
              <a:spcAft>
                <a:spcPct val="0"/>
              </a:spcAft>
              <a:buClr>
                <a:srgbClr val="FFAC12"/>
              </a:buClr>
              <a:buFont typeface="Symbol" panose="05050102010706020507" pitchFamily="18" charset="2"/>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b="1">
                <a:solidFill>
                  <a:schemeClr val="tx2"/>
                </a:solidFill>
                <a:latin typeface="Arial" panose="020B0604020202020204" pitchFamily="34" charset="0"/>
              </a:defRPr>
            </a:lvl9pPr>
          </a:lstStyle>
          <a:p>
            <a:pPr eaLnBrk="1" hangingPunct="1">
              <a:spcBef>
                <a:spcPts val="625"/>
              </a:spcBef>
              <a:buClr>
                <a:srgbClr val="000000"/>
              </a:buClr>
              <a:buFont typeface="Times New Roman" panose="02020603050405020304" pitchFamily="18" charset="0"/>
              <a:buNone/>
            </a:pPr>
            <a:r>
              <a:rPr lang="it-IT" altLang="it-IT" sz="1200">
                <a:solidFill>
                  <a:srgbClr val="000000"/>
                </a:solidFill>
                <a:latin typeface="Tahoma" panose="020B0604030504040204" pitchFamily="34" charset="0"/>
              </a:rPr>
              <a:t>A.O.R.N. Monaldi-Cotugno-CTO – Napoli             Ospedale “ D. Cotugno “ – Prima U.O.C. di Malattie Infettive</a:t>
            </a:r>
          </a:p>
        </p:txBody>
      </p:sp>
      <p:pic>
        <p:nvPicPr>
          <p:cNvPr id="268300" name="Picture 25">
            <a:extLst>
              <a:ext uri="{FF2B5EF4-FFF2-40B4-BE49-F238E27FC236}">
                <a16:creationId xmlns:a16="http://schemas.microsoft.com/office/drawing/2014/main" id="{7619951D-A25B-83C4-F354-6D911350F3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7946" t="37033" r="35487" b="46581"/>
          <a:stretch>
            <a:fillRect/>
          </a:stretch>
        </p:blipFill>
        <p:spPr bwMode="auto">
          <a:xfrm>
            <a:off x="0" y="6381750"/>
            <a:ext cx="5762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301" name="Rectangle 27">
            <a:extLst>
              <a:ext uri="{FF2B5EF4-FFF2-40B4-BE49-F238E27FC236}">
                <a16:creationId xmlns:a16="http://schemas.microsoft.com/office/drawing/2014/main" id="{19CFEF93-C5B9-EEFE-3644-71DD10FDD334}"/>
              </a:ext>
            </a:extLst>
          </p:cNvPr>
          <p:cNvSpPr>
            <a:spLocks noChangeArrowheads="1"/>
          </p:cNvSpPr>
          <p:nvPr/>
        </p:nvSpPr>
        <p:spPr bwMode="auto">
          <a:xfrm>
            <a:off x="-34925" y="-242888"/>
            <a:ext cx="9178925" cy="6381751"/>
          </a:xfrm>
          <a:prstGeom prst="rect">
            <a:avLst/>
          </a:prstGeom>
          <a:noFill/>
          <a:ln w="50800">
            <a:solidFill>
              <a:srgbClr val="3399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FAC12"/>
              </a:buClr>
              <a:buFont typeface="Symbol" panose="05050102010706020507" pitchFamily="18" charset="2"/>
              <a:buChar char="·"/>
              <a:defRPr sz="2400" b="1">
                <a:solidFill>
                  <a:schemeClr val="tx2"/>
                </a:solidFill>
                <a:latin typeface="Arial" panose="020B0604020202020204" pitchFamily="34" charset="0"/>
              </a:defRPr>
            </a:lvl1pPr>
            <a:lvl2pPr marL="742950" indent="-285750">
              <a:spcBef>
                <a:spcPct val="20000"/>
              </a:spcBef>
              <a:buClr>
                <a:srgbClr val="FFAC12"/>
              </a:buClr>
              <a:buFont typeface="Symbol" panose="05050102010706020507" pitchFamily="18" charset="2"/>
              <a:buChar char="·"/>
              <a:defRPr sz="2000" b="1">
                <a:solidFill>
                  <a:schemeClr val="tx2"/>
                </a:solidFill>
                <a:latin typeface="Arial" panose="020B0604020202020204" pitchFamily="34" charset="0"/>
              </a:defRPr>
            </a:lvl2pPr>
            <a:lvl3pPr marL="1143000" indent="-228600">
              <a:spcBef>
                <a:spcPct val="20000"/>
              </a:spcBef>
              <a:buClr>
                <a:srgbClr val="FFAC12"/>
              </a:buClr>
              <a:buFont typeface="Symbol" panose="05050102010706020507" pitchFamily="18" charset="2"/>
              <a:buChar char="·"/>
              <a:defRPr sz="2400" b="1">
                <a:solidFill>
                  <a:schemeClr val="tx2"/>
                </a:solidFill>
                <a:latin typeface="Arial" panose="020B0604020202020204" pitchFamily="34" charset="0"/>
              </a:defRPr>
            </a:lvl3pPr>
            <a:lvl4pPr marL="1600200" indent="-228600">
              <a:spcBef>
                <a:spcPct val="20000"/>
              </a:spcBef>
              <a:buClr>
                <a:srgbClr val="FFAC12"/>
              </a:buClr>
              <a:buFont typeface="Symbol" panose="05050102010706020507" pitchFamily="18" charset="2"/>
              <a:buChar char="·"/>
              <a:defRPr sz="1600" b="1">
                <a:solidFill>
                  <a:schemeClr val="tx2"/>
                </a:solidFill>
                <a:latin typeface="Arial" panose="020B0604020202020204" pitchFamily="34" charset="0"/>
              </a:defRPr>
            </a:lvl4pPr>
            <a:lvl5pPr marL="2057400" indent="-228600">
              <a:spcBef>
                <a:spcPct val="20000"/>
              </a:spcBef>
              <a:buClr>
                <a:srgbClr val="FFAC12"/>
              </a:buClr>
              <a:buFont typeface="Symbol" panose="05050102010706020507" pitchFamily="18" charset="2"/>
              <a:buChar char="·"/>
              <a:defRPr sz="1400" b="1">
                <a:solidFill>
                  <a:schemeClr val="tx2"/>
                </a:solidFill>
                <a:latin typeface="Arial" panose="020B0604020202020204" pitchFamily="34" charset="0"/>
              </a:defRPr>
            </a:lvl5pPr>
            <a:lvl6pPr marL="25146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6pPr>
            <a:lvl7pPr marL="29718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7pPr>
            <a:lvl8pPr marL="34290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8pPr>
            <a:lvl9pPr marL="38862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9pPr>
          </a:lstStyle>
          <a:p>
            <a:pPr eaLnBrk="1" hangingPunct="1">
              <a:spcBef>
                <a:spcPct val="0"/>
              </a:spcBef>
              <a:buClrTx/>
              <a:buFontTx/>
              <a:buNone/>
            </a:pPr>
            <a:endParaRPr lang="it-IT" altLang="it-IT" sz="1800" b="0">
              <a:solidFill>
                <a:srgbClr val="FFFFFF"/>
              </a:solidFill>
            </a:endParaRPr>
          </a:p>
        </p:txBody>
      </p:sp>
      <p:pic>
        <p:nvPicPr>
          <p:cNvPr id="268302" name="Picture 13">
            <a:extLst>
              <a:ext uri="{FF2B5EF4-FFF2-40B4-BE49-F238E27FC236}">
                <a16:creationId xmlns:a16="http://schemas.microsoft.com/office/drawing/2014/main" id="{56AD9249-9216-71B4-D8D4-C2DE928948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725" y="0"/>
            <a:ext cx="1863725" cy="15954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68303" name="Immagine 4">
            <a:extLst>
              <a:ext uri="{FF2B5EF4-FFF2-40B4-BE49-F238E27FC236}">
                <a16:creationId xmlns:a16="http://schemas.microsoft.com/office/drawing/2014/main" id="{E628E7A3-F3AE-C065-C69A-70E8885E1D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27400" y="1987550"/>
            <a:ext cx="5816600" cy="178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304" name="Immagine 6">
            <a:extLst>
              <a:ext uri="{FF2B5EF4-FFF2-40B4-BE49-F238E27FC236}">
                <a16:creationId xmlns:a16="http://schemas.microsoft.com/office/drawing/2014/main" id="{B0FB91F9-47AD-0E5E-6917-6568E44950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27400" y="3775075"/>
            <a:ext cx="5851525"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itolo 1">
            <a:extLst>
              <a:ext uri="{FF2B5EF4-FFF2-40B4-BE49-F238E27FC236}">
                <a16:creationId xmlns:a16="http://schemas.microsoft.com/office/drawing/2014/main" id="{43474429-54BA-01DE-4518-3F78446AF705}"/>
              </a:ext>
            </a:extLst>
          </p:cNvPr>
          <p:cNvSpPr>
            <a:spLocks noGrp="1" noChangeArrowheads="1"/>
          </p:cNvSpPr>
          <p:nvPr>
            <p:ph type="title"/>
          </p:nvPr>
        </p:nvSpPr>
        <p:spPr/>
        <p:txBody>
          <a:bodyPr/>
          <a:lstStyle/>
          <a:p>
            <a:endParaRPr lang="it-IT" altLang="it-IT">
              <a:latin typeface="PT Sans Regular"/>
            </a:endParaRPr>
          </a:p>
        </p:txBody>
      </p:sp>
      <p:sp>
        <p:nvSpPr>
          <p:cNvPr id="270339" name="Segnaposto contenuto 2">
            <a:extLst>
              <a:ext uri="{FF2B5EF4-FFF2-40B4-BE49-F238E27FC236}">
                <a16:creationId xmlns:a16="http://schemas.microsoft.com/office/drawing/2014/main" id="{31E05CB5-B04B-1ED1-945F-BB3811110E27}"/>
              </a:ext>
            </a:extLst>
          </p:cNvPr>
          <p:cNvSpPr>
            <a:spLocks noGrp="1" noChangeArrowheads="1"/>
          </p:cNvSpPr>
          <p:nvPr>
            <p:ph idx="1"/>
          </p:nvPr>
        </p:nvSpPr>
        <p:spPr/>
        <p:txBody>
          <a:bodyPr/>
          <a:lstStyle/>
          <a:p>
            <a:endParaRPr lang="it-IT" altLang="it-IT">
              <a:latin typeface="PT Sans Regular"/>
            </a:endParaRPr>
          </a:p>
        </p:txBody>
      </p:sp>
      <p:sp>
        <p:nvSpPr>
          <p:cNvPr id="4" name="Segnaposto testo 3">
            <a:extLst>
              <a:ext uri="{FF2B5EF4-FFF2-40B4-BE49-F238E27FC236}">
                <a16:creationId xmlns:a16="http://schemas.microsoft.com/office/drawing/2014/main" id="{89D3998E-3D89-9C0B-ADCB-72C469491213}"/>
              </a:ext>
            </a:extLst>
          </p:cNvPr>
          <p:cNvSpPr>
            <a:spLocks noGrp="1"/>
          </p:cNvSpPr>
          <p:nvPr>
            <p:ph type="body" sz="quarter" idx="10"/>
          </p:nvPr>
        </p:nvSpPr>
        <p:spPr>
          <a:xfrm>
            <a:off x="90488" y="6280150"/>
            <a:ext cx="4481512" cy="441325"/>
          </a:xfrm>
        </p:spPr>
        <p:txBody>
          <a:bodyPr/>
          <a:lstStyle/>
          <a:p>
            <a:pPr>
              <a:defRPr/>
            </a:pPr>
            <a:endParaRPr lang="it-IT"/>
          </a:p>
        </p:txBody>
      </p:sp>
      <p:sp>
        <p:nvSpPr>
          <p:cNvPr id="5" name="Segnaposto testo 4">
            <a:extLst>
              <a:ext uri="{FF2B5EF4-FFF2-40B4-BE49-F238E27FC236}">
                <a16:creationId xmlns:a16="http://schemas.microsoft.com/office/drawing/2014/main" id="{1414BC07-ACBC-A284-43A5-3BD1D4FD09C6}"/>
              </a:ext>
            </a:extLst>
          </p:cNvPr>
          <p:cNvSpPr>
            <a:spLocks noGrp="1"/>
          </p:cNvSpPr>
          <p:nvPr>
            <p:ph type="body" sz="quarter" idx="11"/>
          </p:nvPr>
        </p:nvSpPr>
        <p:spPr/>
        <p:txBody>
          <a:bodyPr/>
          <a:lstStyle/>
          <a:p>
            <a:pPr>
              <a:defRPr/>
            </a:pPr>
            <a:endParaRPr lang="it-IT"/>
          </a:p>
        </p:txBody>
      </p:sp>
      <p:pic>
        <p:nvPicPr>
          <p:cNvPr id="270342" name="Segnaposto contenuto 4">
            <a:extLst>
              <a:ext uri="{FF2B5EF4-FFF2-40B4-BE49-F238E27FC236}">
                <a16:creationId xmlns:a16="http://schemas.microsoft.com/office/drawing/2014/main" id="{8B783F66-F64C-A066-AFDD-62990EB461F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813" y="0"/>
            <a:ext cx="93043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1362" name="Segnaposto contenuto 5">
            <a:extLst>
              <a:ext uri="{FF2B5EF4-FFF2-40B4-BE49-F238E27FC236}">
                <a16:creationId xmlns:a16="http://schemas.microsoft.com/office/drawing/2014/main" id="{58370DA4-501A-264A-5B61-D19C456D176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314450" y="0"/>
            <a:ext cx="6515100" cy="12579350"/>
          </a:xfr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Titolo 1">
            <a:extLst>
              <a:ext uri="{FF2B5EF4-FFF2-40B4-BE49-F238E27FC236}">
                <a16:creationId xmlns:a16="http://schemas.microsoft.com/office/drawing/2014/main" id="{AC3D2993-0E35-3775-0BB9-065BFDD4ED2F}"/>
              </a:ext>
            </a:extLst>
          </p:cNvPr>
          <p:cNvSpPr>
            <a:spLocks noGrp="1" noChangeArrowheads="1"/>
          </p:cNvSpPr>
          <p:nvPr>
            <p:ph type="title"/>
          </p:nvPr>
        </p:nvSpPr>
        <p:spPr>
          <a:xfrm>
            <a:off x="0" y="0"/>
            <a:ext cx="9144000" cy="1143000"/>
          </a:xfrm>
        </p:spPr>
        <p:txBody>
          <a:bodyPr/>
          <a:lstStyle/>
          <a:p>
            <a:pPr algn="ctr"/>
            <a:r>
              <a:rPr lang="it-IT" altLang="it-IT">
                <a:solidFill>
                  <a:srgbClr val="FFFF00"/>
                </a:solidFill>
              </a:rPr>
              <a:t>Boston Museum of Fine Arts</a:t>
            </a:r>
          </a:p>
        </p:txBody>
      </p:sp>
      <p:pic>
        <p:nvPicPr>
          <p:cNvPr id="252931" name="Immagine 3">
            <a:extLst>
              <a:ext uri="{FF2B5EF4-FFF2-40B4-BE49-F238E27FC236}">
                <a16:creationId xmlns:a16="http://schemas.microsoft.com/office/drawing/2014/main" id="{A9DC212A-A380-DF4A-1B67-02C39D3B5A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447800"/>
            <a:ext cx="6705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Titolo 1">
            <a:extLst>
              <a:ext uri="{FF2B5EF4-FFF2-40B4-BE49-F238E27FC236}">
                <a16:creationId xmlns:a16="http://schemas.microsoft.com/office/drawing/2014/main" id="{F6BE2FE4-5B2F-70F4-97ED-DA10F96E43DB}"/>
              </a:ext>
            </a:extLst>
          </p:cNvPr>
          <p:cNvSpPr>
            <a:spLocks noGrp="1" noChangeArrowheads="1"/>
          </p:cNvSpPr>
          <p:nvPr>
            <p:ph type="title"/>
          </p:nvPr>
        </p:nvSpPr>
        <p:spPr>
          <a:xfrm>
            <a:off x="0" y="152400"/>
            <a:ext cx="9144000" cy="914400"/>
          </a:xfrm>
        </p:spPr>
        <p:txBody>
          <a:bodyPr/>
          <a:lstStyle/>
          <a:p>
            <a:pPr algn="ctr"/>
            <a:r>
              <a:rPr lang="it-IT" altLang="it-IT">
                <a:solidFill>
                  <a:srgbClr val="FFFF00"/>
                </a:solidFill>
              </a:rPr>
              <a:t>HCV TALETE: </a:t>
            </a:r>
            <a:br>
              <a:rPr lang="it-IT" altLang="it-IT">
                <a:solidFill>
                  <a:srgbClr val="FFFF00"/>
                </a:solidFill>
              </a:rPr>
            </a:br>
            <a:r>
              <a:rPr lang="it-IT" altLang="it-IT">
                <a:solidFill>
                  <a:srgbClr val="FFFF00"/>
                </a:solidFill>
              </a:rPr>
              <a:t>PROGETTO DEDICATO A CLAUDIO PUOTI</a:t>
            </a:r>
          </a:p>
        </p:txBody>
      </p:sp>
      <p:pic>
        <p:nvPicPr>
          <p:cNvPr id="272387" name="Segnaposto contenuto 3">
            <a:extLst>
              <a:ext uri="{FF2B5EF4-FFF2-40B4-BE49-F238E27FC236}">
                <a16:creationId xmlns:a16="http://schemas.microsoft.com/office/drawing/2014/main" id="{20E68AE3-C55F-ECAA-356F-F6216D296BE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1185863"/>
            <a:ext cx="4217988" cy="5622925"/>
          </a:xfrm>
        </p:spPr>
      </p:pic>
      <p:pic>
        <p:nvPicPr>
          <p:cNvPr id="272388" name="Immagine 7">
            <a:extLst>
              <a:ext uri="{FF2B5EF4-FFF2-40B4-BE49-F238E27FC236}">
                <a16:creationId xmlns:a16="http://schemas.microsoft.com/office/drawing/2014/main" id="{19B95ECF-1FDD-A944-B3F1-F92DF1F1B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7988" y="1143000"/>
            <a:ext cx="4926012"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2389" name="Immagine 9">
            <a:extLst>
              <a:ext uri="{FF2B5EF4-FFF2-40B4-BE49-F238E27FC236}">
                <a16:creationId xmlns:a16="http://schemas.microsoft.com/office/drawing/2014/main" id="{86327979-76A3-B558-1226-38A7E73B25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7988" y="4244975"/>
            <a:ext cx="4926012" cy="261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tangolo 10">
            <a:extLst>
              <a:ext uri="{FF2B5EF4-FFF2-40B4-BE49-F238E27FC236}">
                <a16:creationId xmlns:a16="http://schemas.microsoft.com/office/drawing/2014/main" id="{F95DF4D1-8497-BA11-F72D-CB715FAE3BC9}"/>
              </a:ext>
            </a:extLst>
          </p:cNvPr>
          <p:cNvSpPr/>
          <p:nvPr/>
        </p:nvSpPr>
        <p:spPr>
          <a:xfrm>
            <a:off x="4316413" y="1216025"/>
            <a:ext cx="4217987" cy="1603375"/>
          </a:xfrm>
          <a:prstGeom prst="rect">
            <a:avLst/>
          </a:prstGeom>
          <a:noFill/>
          <a:ln w="57150" cap="flat" cmpd="sng" algn="ctr">
            <a:solidFill>
              <a:srgbClr val="FF0000"/>
            </a:solidFill>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sp>
        <p:nvSpPr>
          <p:cNvPr id="12" name="Rettangolo 11">
            <a:extLst>
              <a:ext uri="{FF2B5EF4-FFF2-40B4-BE49-F238E27FC236}">
                <a16:creationId xmlns:a16="http://schemas.microsoft.com/office/drawing/2014/main" id="{05950B2D-5937-731C-FBD5-EB849A421B65}"/>
              </a:ext>
            </a:extLst>
          </p:cNvPr>
          <p:cNvSpPr/>
          <p:nvPr/>
        </p:nvSpPr>
        <p:spPr>
          <a:xfrm>
            <a:off x="4237038" y="5105400"/>
            <a:ext cx="3840162" cy="1693863"/>
          </a:xfrm>
          <a:prstGeom prst="rect">
            <a:avLst/>
          </a:prstGeom>
          <a:noFill/>
          <a:ln w="57150" cap="flat" cmpd="sng" algn="ctr">
            <a:solidFill>
              <a:srgbClr val="002060"/>
            </a:solidFill>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strips(downRight)">
                                      <p:cBhvr>
                                        <p:cTn id="7" dur="20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trips(downRight)">
                                      <p:cBhvr>
                                        <p:cTn id="1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Titolo 1">
            <a:extLst>
              <a:ext uri="{FF2B5EF4-FFF2-40B4-BE49-F238E27FC236}">
                <a16:creationId xmlns:a16="http://schemas.microsoft.com/office/drawing/2014/main" id="{7DECD896-2596-05CA-C118-E82BE63729DC}"/>
              </a:ext>
            </a:extLst>
          </p:cNvPr>
          <p:cNvSpPr>
            <a:spLocks noGrp="1" noChangeArrowheads="1"/>
          </p:cNvSpPr>
          <p:nvPr>
            <p:ph type="title"/>
          </p:nvPr>
        </p:nvSpPr>
        <p:spPr>
          <a:xfrm>
            <a:off x="0" y="152400"/>
            <a:ext cx="9296400" cy="914400"/>
          </a:xfrm>
        </p:spPr>
        <p:txBody>
          <a:bodyPr/>
          <a:lstStyle/>
          <a:p>
            <a:pPr algn="ctr"/>
            <a:r>
              <a:rPr lang="it-IT" altLang="it-IT">
                <a:solidFill>
                  <a:srgbClr val="FFFF00"/>
                </a:solidFill>
              </a:rPr>
              <a:t>Reality Study on Lusutrombopag in Cirrhosis</a:t>
            </a:r>
          </a:p>
        </p:txBody>
      </p:sp>
      <p:pic>
        <p:nvPicPr>
          <p:cNvPr id="273411" name="Segnaposto contenuto 3">
            <a:extLst>
              <a:ext uri="{FF2B5EF4-FFF2-40B4-BE49-F238E27FC236}">
                <a16:creationId xmlns:a16="http://schemas.microsoft.com/office/drawing/2014/main" id="{98AADEB3-3A0C-9E15-C628-CB54E7998D9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0663" y="1420813"/>
            <a:ext cx="6550025" cy="3684587"/>
          </a:xfrm>
        </p:spPr>
      </p:pic>
      <p:sp>
        <p:nvSpPr>
          <p:cNvPr id="5" name="Segnaposto contenuto 2">
            <a:extLst>
              <a:ext uri="{FF2B5EF4-FFF2-40B4-BE49-F238E27FC236}">
                <a16:creationId xmlns:a16="http://schemas.microsoft.com/office/drawing/2014/main" id="{9EF03013-EC21-DEF8-A761-501477DEB539}"/>
              </a:ext>
            </a:extLst>
          </p:cNvPr>
          <p:cNvSpPr txBox="1">
            <a:spLocks/>
          </p:cNvSpPr>
          <p:nvPr/>
        </p:nvSpPr>
        <p:spPr>
          <a:xfrm>
            <a:off x="304800" y="5203825"/>
            <a:ext cx="4579938" cy="1458913"/>
          </a:xfrm>
          <a:prstGeom prst="rect">
            <a:avLst/>
          </a:prstGeom>
        </p:spPr>
        <p:txBody>
          <a:bodyPr>
            <a:normAutofit fontScale="77500" lnSpcReduction="20000"/>
          </a:bodyPr>
          <a:lst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pPr marL="0" indent="0" algn="ctr" fontAlgn="auto">
              <a:buClr>
                <a:srgbClr val="90C226"/>
              </a:buClr>
              <a:buFont typeface="Wingdings 3" charset="2"/>
              <a:buNone/>
              <a:defRPr/>
            </a:pPr>
            <a:r>
              <a:rPr lang="it-IT" sz="2400" b="1" dirty="0">
                <a:solidFill>
                  <a:srgbClr val="FFFF00"/>
                </a:solidFill>
                <a:latin typeface="Trebuchet MS" panose="020B0603020202020204"/>
              </a:rPr>
              <a:t>Dati </a:t>
            </a:r>
            <a:r>
              <a:rPr lang="it-IT" sz="2400" b="1" dirty="0" err="1">
                <a:solidFill>
                  <a:srgbClr val="FFFF00"/>
                </a:solidFill>
                <a:latin typeface="Trebuchet MS" panose="020B0603020202020204"/>
              </a:rPr>
              <a:t>real</a:t>
            </a:r>
            <a:r>
              <a:rPr lang="it-IT" sz="2400" b="1" dirty="0">
                <a:solidFill>
                  <a:srgbClr val="FFFF00"/>
                </a:solidFill>
                <a:latin typeface="Trebuchet MS" panose="020B0603020202020204"/>
              </a:rPr>
              <a:t>-world sul trattamento con </a:t>
            </a:r>
            <a:r>
              <a:rPr lang="it-IT" sz="2400" b="1" dirty="0" err="1">
                <a:solidFill>
                  <a:srgbClr val="FFFF00"/>
                </a:solidFill>
                <a:latin typeface="Trebuchet MS" panose="020B0603020202020204"/>
              </a:rPr>
              <a:t>Lusutrombopag</a:t>
            </a:r>
            <a:r>
              <a:rPr lang="it-IT" sz="2400" b="1" dirty="0">
                <a:solidFill>
                  <a:srgbClr val="FFFF00"/>
                </a:solidFill>
                <a:latin typeface="Trebuchet MS" panose="020B0603020202020204"/>
              </a:rPr>
              <a:t> della trombocitopenia severa nel cirrotico da sottoporre a procedure invasive in Italia </a:t>
            </a:r>
          </a:p>
          <a:p>
            <a:pPr marL="0" indent="0" algn="ctr" fontAlgn="auto">
              <a:buClr>
                <a:srgbClr val="90C226"/>
              </a:buClr>
              <a:buFont typeface="Wingdings 3" charset="2"/>
              <a:buNone/>
              <a:defRPr/>
            </a:pPr>
            <a:r>
              <a:rPr lang="it-IT" sz="2400" b="1" dirty="0">
                <a:solidFill>
                  <a:srgbClr val="FFFF00"/>
                </a:solidFill>
                <a:latin typeface="Trebuchet MS" panose="020B0603020202020204"/>
              </a:rPr>
              <a:t>(Studio REALITY) </a:t>
            </a:r>
          </a:p>
        </p:txBody>
      </p:sp>
    </p:spTree>
  </p:cSld>
  <p:clrMapOvr>
    <a:masterClrMapping/>
  </p:clrMapOvr>
  <p:transition>
    <p:wipe dir="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Titolo 1">
            <a:extLst>
              <a:ext uri="{FF2B5EF4-FFF2-40B4-BE49-F238E27FC236}">
                <a16:creationId xmlns:a16="http://schemas.microsoft.com/office/drawing/2014/main" id="{79A0B346-EB6B-82FE-703F-CE761CE1A02B}"/>
              </a:ext>
            </a:extLst>
          </p:cNvPr>
          <p:cNvSpPr>
            <a:spLocks noGrp="1" noChangeArrowheads="1"/>
          </p:cNvSpPr>
          <p:nvPr>
            <p:ph type="title"/>
          </p:nvPr>
        </p:nvSpPr>
        <p:spPr>
          <a:xfrm>
            <a:off x="0" y="152400"/>
            <a:ext cx="9144000" cy="914400"/>
          </a:xfrm>
        </p:spPr>
        <p:txBody>
          <a:bodyPr/>
          <a:lstStyle/>
          <a:p>
            <a:pPr algn="ctr"/>
            <a:r>
              <a:rPr lang="it-IT" altLang="it-IT" sz="2800">
                <a:solidFill>
                  <a:srgbClr val="FFFF00"/>
                </a:solidFill>
              </a:rPr>
              <a:t>Napoli Congresso Nazionale CLEO 13 Ottobre2022</a:t>
            </a:r>
          </a:p>
        </p:txBody>
      </p:sp>
      <p:pic>
        <p:nvPicPr>
          <p:cNvPr id="274435" name="Segnaposto contenuto 4">
            <a:extLst>
              <a:ext uri="{FF2B5EF4-FFF2-40B4-BE49-F238E27FC236}">
                <a16:creationId xmlns:a16="http://schemas.microsoft.com/office/drawing/2014/main" id="{E8CE1678-0D07-CB8F-B86D-1E3EC22C83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76300" y="1314450"/>
            <a:ext cx="7391400" cy="5543550"/>
          </a:xfrm>
        </p:spPr>
      </p:pic>
    </p:spTree>
  </p:cSld>
  <p:clrMapOvr>
    <a:masterClrMapping/>
  </p:clrMapOvr>
  <p:transition>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Titolo 1">
            <a:extLst>
              <a:ext uri="{FF2B5EF4-FFF2-40B4-BE49-F238E27FC236}">
                <a16:creationId xmlns:a16="http://schemas.microsoft.com/office/drawing/2014/main" id="{6F357E73-F225-20D8-6EC3-839C9DFC5CCA}"/>
              </a:ext>
            </a:extLst>
          </p:cNvPr>
          <p:cNvSpPr>
            <a:spLocks noGrp="1" noChangeArrowheads="1"/>
          </p:cNvSpPr>
          <p:nvPr>
            <p:ph type="title"/>
          </p:nvPr>
        </p:nvSpPr>
        <p:spPr>
          <a:xfrm>
            <a:off x="0" y="0"/>
            <a:ext cx="9144000" cy="1066800"/>
          </a:xfrm>
        </p:spPr>
        <p:txBody>
          <a:bodyPr/>
          <a:lstStyle/>
          <a:p>
            <a:pPr algn="ctr"/>
            <a:r>
              <a:rPr lang="it-IT" altLang="it-IT"/>
              <a:t>Agreement with Tarik Asselah on French-Italian Cooperation Study in Clinical Practice </a:t>
            </a:r>
          </a:p>
        </p:txBody>
      </p:sp>
      <p:pic>
        <p:nvPicPr>
          <p:cNvPr id="275459" name="Segnaposto contenuto 3">
            <a:extLst>
              <a:ext uri="{FF2B5EF4-FFF2-40B4-BE49-F238E27FC236}">
                <a16:creationId xmlns:a16="http://schemas.microsoft.com/office/drawing/2014/main" id="{E8040C1D-736E-A374-7B0D-5A48AAC6A71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1314450"/>
            <a:ext cx="7391400" cy="5543550"/>
          </a:xfrm>
        </p:spPr>
      </p:pic>
      <p:sp>
        <p:nvSpPr>
          <p:cNvPr id="5" name="Rettangolo 4">
            <a:extLst>
              <a:ext uri="{FF2B5EF4-FFF2-40B4-BE49-F238E27FC236}">
                <a16:creationId xmlns:a16="http://schemas.microsoft.com/office/drawing/2014/main" id="{913804E1-E4F8-7AA3-E222-4A1BAE35297C}"/>
              </a:ext>
            </a:extLst>
          </p:cNvPr>
          <p:cNvSpPr/>
          <p:nvPr/>
        </p:nvSpPr>
        <p:spPr>
          <a:xfrm>
            <a:off x="2209800" y="1268413"/>
            <a:ext cx="6934200" cy="331787"/>
          </a:xfrm>
          <a:prstGeom prst="rect">
            <a:avLst/>
          </a:prstGeom>
          <a:solidFill>
            <a:srgbClr val="001B5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6" name="Rettangolo 5">
            <a:extLst>
              <a:ext uri="{FF2B5EF4-FFF2-40B4-BE49-F238E27FC236}">
                <a16:creationId xmlns:a16="http://schemas.microsoft.com/office/drawing/2014/main" id="{12353C39-4485-4000-7FDE-CE5B8090AF7B}"/>
              </a:ext>
            </a:extLst>
          </p:cNvPr>
          <p:cNvSpPr/>
          <p:nvPr/>
        </p:nvSpPr>
        <p:spPr>
          <a:xfrm>
            <a:off x="3124200" y="1268413"/>
            <a:ext cx="6019800" cy="579437"/>
          </a:xfrm>
          <a:prstGeom prst="rect">
            <a:avLst/>
          </a:prstGeom>
          <a:solidFill>
            <a:srgbClr val="001A5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7" name="Rettangolo 6">
            <a:extLst>
              <a:ext uri="{FF2B5EF4-FFF2-40B4-BE49-F238E27FC236}">
                <a16:creationId xmlns:a16="http://schemas.microsoft.com/office/drawing/2014/main" id="{9FC9DE02-61C2-39A4-693C-50503003734F}"/>
              </a:ext>
            </a:extLst>
          </p:cNvPr>
          <p:cNvSpPr/>
          <p:nvPr/>
        </p:nvSpPr>
        <p:spPr>
          <a:xfrm>
            <a:off x="457200" y="1268413"/>
            <a:ext cx="2667000" cy="487362"/>
          </a:xfrm>
          <a:prstGeom prst="rect">
            <a:avLst/>
          </a:prstGeom>
          <a:solidFill>
            <a:srgbClr val="001B5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8" name="Rettangolo 7">
            <a:extLst>
              <a:ext uri="{FF2B5EF4-FFF2-40B4-BE49-F238E27FC236}">
                <a16:creationId xmlns:a16="http://schemas.microsoft.com/office/drawing/2014/main" id="{BB391008-2A0F-825C-F427-D1F5B8705CDE}"/>
              </a:ext>
            </a:extLst>
          </p:cNvPr>
          <p:cNvSpPr/>
          <p:nvPr/>
        </p:nvSpPr>
        <p:spPr>
          <a:xfrm>
            <a:off x="0" y="6477000"/>
            <a:ext cx="9144000" cy="381000"/>
          </a:xfrm>
          <a:prstGeom prst="rect">
            <a:avLst/>
          </a:prstGeom>
          <a:solidFill>
            <a:srgbClr val="001A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9" name="Rettangolo 8">
            <a:extLst>
              <a:ext uri="{FF2B5EF4-FFF2-40B4-BE49-F238E27FC236}">
                <a16:creationId xmlns:a16="http://schemas.microsoft.com/office/drawing/2014/main" id="{6E10C053-3EC4-5C97-C075-C46E21514A8D}"/>
              </a:ext>
            </a:extLst>
          </p:cNvPr>
          <p:cNvSpPr/>
          <p:nvPr/>
        </p:nvSpPr>
        <p:spPr>
          <a:xfrm>
            <a:off x="5334000" y="1847850"/>
            <a:ext cx="3048000" cy="92075"/>
          </a:xfrm>
          <a:prstGeom prst="rect">
            <a:avLst/>
          </a:prstGeom>
          <a:solidFill>
            <a:srgbClr val="001C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0" name="Rettangolo 9">
            <a:extLst>
              <a:ext uri="{FF2B5EF4-FFF2-40B4-BE49-F238E27FC236}">
                <a16:creationId xmlns:a16="http://schemas.microsoft.com/office/drawing/2014/main" id="{BEDA3031-D577-CB81-5F30-488D8BA367BB}"/>
              </a:ext>
            </a:extLst>
          </p:cNvPr>
          <p:cNvSpPr/>
          <p:nvPr/>
        </p:nvSpPr>
        <p:spPr>
          <a:xfrm>
            <a:off x="762000" y="1695450"/>
            <a:ext cx="381000" cy="4781550"/>
          </a:xfrm>
          <a:prstGeom prst="rect">
            <a:avLst/>
          </a:prstGeom>
          <a:solidFill>
            <a:srgbClr val="001B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1" name="Rettangolo 10">
            <a:extLst>
              <a:ext uri="{FF2B5EF4-FFF2-40B4-BE49-F238E27FC236}">
                <a16:creationId xmlns:a16="http://schemas.microsoft.com/office/drawing/2014/main" id="{D9C214F6-CEBF-7BFB-7063-EEFFC866B590}"/>
              </a:ext>
            </a:extLst>
          </p:cNvPr>
          <p:cNvSpPr/>
          <p:nvPr/>
        </p:nvSpPr>
        <p:spPr>
          <a:xfrm>
            <a:off x="8001000" y="1847850"/>
            <a:ext cx="609600" cy="4781550"/>
          </a:xfrm>
          <a:prstGeom prst="rect">
            <a:avLst/>
          </a:prstGeom>
          <a:solidFill>
            <a:srgbClr val="001B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2" name="Rettangolo 11">
            <a:extLst>
              <a:ext uri="{FF2B5EF4-FFF2-40B4-BE49-F238E27FC236}">
                <a16:creationId xmlns:a16="http://schemas.microsoft.com/office/drawing/2014/main" id="{6A2DB891-8607-198A-2ED2-48D5BFCF7618}"/>
              </a:ext>
            </a:extLst>
          </p:cNvPr>
          <p:cNvSpPr/>
          <p:nvPr/>
        </p:nvSpPr>
        <p:spPr>
          <a:xfrm flipH="1">
            <a:off x="1273175" y="6183313"/>
            <a:ext cx="2308225" cy="293687"/>
          </a:xfrm>
          <a:prstGeom prst="rect">
            <a:avLst/>
          </a:prstGeom>
          <a:noFill/>
          <a:ln w="57150" cap="flat" cmpd="sng" algn="ctr">
            <a:solidFill>
              <a:srgbClr val="FF0000"/>
            </a:solidFill>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sp>
        <p:nvSpPr>
          <p:cNvPr id="13" name="Rettangolo 12">
            <a:extLst>
              <a:ext uri="{FF2B5EF4-FFF2-40B4-BE49-F238E27FC236}">
                <a16:creationId xmlns:a16="http://schemas.microsoft.com/office/drawing/2014/main" id="{D5790836-1665-5C80-E501-5834C0FB0BF0}"/>
              </a:ext>
            </a:extLst>
          </p:cNvPr>
          <p:cNvSpPr/>
          <p:nvPr/>
        </p:nvSpPr>
        <p:spPr>
          <a:xfrm>
            <a:off x="3124200" y="1755775"/>
            <a:ext cx="4876800" cy="293688"/>
          </a:xfrm>
          <a:prstGeom prst="rect">
            <a:avLst/>
          </a:prstGeom>
          <a:solidFill>
            <a:srgbClr val="9A999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4" name="Rettangolo 13">
            <a:extLst>
              <a:ext uri="{FF2B5EF4-FFF2-40B4-BE49-F238E27FC236}">
                <a16:creationId xmlns:a16="http://schemas.microsoft.com/office/drawing/2014/main" id="{0F31605F-ABEA-BC29-63E8-BB7B7C47B0BF}"/>
              </a:ext>
            </a:extLst>
          </p:cNvPr>
          <p:cNvSpPr/>
          <p:nvPr/>
        </p:nvSpPr>
        <p:spPr>
          <a:xfrm>
            <a:off x="990600" y="1755775"/>
            <a:ext cx="152400" cy="92075"/>
          </a:xfrm>
          <a:prstGeom prst="rect">
            <a:avLst/>
          </a:prstGeom>
          <a:solidFill>
            <a:srgbClr val="001B5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
        <p:nvSpPr>
          <p:cNvPr id="15" name="Rettangolo 14">
            <a:extLst>
              <a:ext uri="{FF2B5EF4-FFF2-40B4-BE49-F238E27FC236}">
                <a16:creationId xmlns:a16="http://schemas.microsoft.com/office/drawing/2014/main" id="{FA102DC9-4705-E49A-D513-E756A28EC702}"/>
              </a:ext>
            </a:extLst>
          </p:cNvPr>
          <p:cNvSpPr/>
          <p:nvPr/>
        </p:nvSpPr>
        <p:spPr>
          <a:xfrm>
            <a:off x="0" y="1314450"/>
            <a:ext cx="762000" cy="5314950"/>
          </a:xfrm>
          <a:prstGeom prst="rect">
            <a:avLst/>
          </a:prstGeom>
          <a:solidFill>
            <a:srgbClr val="001A5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Right)">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Titolo 1">
            <a:extLst>
              <a:ext uri="{FF2B5EF4-FFF2-40B4-BE49-F238E27FC236}">
                <a16:creationId xmlns:a16="http://schemas.microsoft.com/office/drawing/2014/main" id="{86608011-2701-5597-90C6-9494CFFC3542}"/>
              </a:ext>
            </a:extLst>
          </p:cNvPr>
          <p:cNvSpPr>
            <a:spLocks noGrp="1" noChangeArrowheads="1"/>
          </p:cNvSpPr>
          <p:nvPr>
            <p:ph type="ctrTitle"/>
          </p:nvPr>
        </p:nvSpPr>
        <p:spPr>
          <a:xfrm>
            <a:off x="1468438" y="546100"/>
            <a:ext cx="6207125" cy="560388"/>
          </a:xfrm>
        </p:spPr>
        <p:txBody>
          <a:bodyPr/>
          <a:lstStyle/>
          <a:p>
            <a:pPr eaLnBrk="1" hangingPunct="1"/>
            <a:r>
              <a:rPr lang="it-IT" altLang="it-IT" sz="3600" b="1">
                <a:solidFill>
                  <a:srgbClr val="FF0000"/>
                </a:solidFill>
                <a:latin typeface="Times New Roman" panose="02020603050405020304" pitchFamily="18" charset="0"/>
                <a:cs typeface="Times New Roman" panose="02020603050405020304" pitchFamily="18" charset="0"/>
              </a:rPr>
              <a:t>Liver  Health Project</a:t>
            </a:r>
          </a:p>
        </p:txBody>
      </p:sp>
      <p:sp>
        <p:nvSpPr>
          <p:cNvPr id="3" name="Sottotitolo 2">
            <a:extLst>
              <a:ext uri="{FF2B5EF4-FFF2-40B4-BE49-F238E27FC236}">
                <a16:creationId xmlns:a16="http://schemas.microsoft.com/office/drawing/2014/main" id="{D3F490D9-FB4A-3A43-21B4-D7F3A0E6F679}"/>
              </a:ext>
            </a:extLst>
          </p:cNvPr>
          <p:cNvSpPr>
            <a:spLocks noGrp="1"/>
          </p:cNvSpPr>
          <p:nvPr>
            <p:ph type="subTitle" idx="1"/>
          </p:nvPr>
        </p:nvSpPr>
        <p:spPr>
          <a:xfrm>
            <a:off x="158750" y="2052638"/>
            <a:ext cx="8731250" cy="4805362"/>
          </a:xfrm>
        </p:spPr>
        <p:txBody>
          <a:bodyPr rtlCol="0">
            <a:normAutofit fontScale="77500" lnSpcReduction="20000"/>
          </a:bodyPr>
          <a:lstStyle/>
          <a:p>
            <a:pPr algn="just" eaLnBrk="1" fontAlgn="auto" hangingPunct="1">
              <a:lnSpc>
                <a:spcPct val="150000"/>
              </a:lnSpc>
              <a:spcAft>
                <a:spcPts val="0"/>
              </a:spcAft>
              <a:defRPr/>
            </a:pPr>
            <a:r>
              <a:rPr lang="it-IT" sz="2100" b="1" dirty="0">
                <a:latin typeface="Times New Roman" panose="02020603050405020304" pitchFamily="18" charset="0"/>
                <a:ea typeface="Times New Roman" panose="02020603050405020304" pitchFamily="18" charset="0"/>
                <a:cs typeface="Times New Roman" panose="02020603050405020304" pitchFamily="18" charset="0"/>
              </a:rPr>
              <a:t>Scopo dello studio</a:t>
            </a:r>
            <a:endParaRPr lang="it-IT" sz="2100" b="1" u="sng" dirty="0">
              <a:latin typeface="Times New Roman" panose="02020603050405020304" pitchFamily="18" charset="0"/>
              <a:ea typeface="Times New Roman" panose="02020603050405020304" pitchFamily="18" charset="0"/>
              <a:cs typeface="Times New Roman" panose="02020603050405020304" pitchFamily="18" charset="0"/>
            </a:endParaRPr>
          </a:p>
          <a:p>
            <a:pPr algn="just" eaLnBrk="1" fontAlgn="auto" hangingPunct="1">
              <a:lnSpc>
                <a:spcPct val="150000"/>
              </a:lnSpc>
              <a:spcAft>
                <a:spcPts val="0"/>
              </a:spcAft>
              <a:defRPr/>
            </a:pPr>
            <a:r>
              <a:rPr lang="it-IT" sz="2100" dirty="0">
                <a:latin typeface="Times New Roman" panose="02020603050405020304" pitchFamily="18" charset="0"/>
                <a:ea typeface="Liberation Mono"/>
                <a:cs typeface="Times New Roman" panose="02020603050405020304" pitchFamily="18" charset="0"/>
              </a:rPr>
              <a:t>1. </a:t>
            </a:r>
            <a:r>
              <a:rPr lang="it-IT" sz="2100" dirty="0">
                <a:solidFill>
                  <a:srgbClr val="002060"/>
                </a:solidFill>
                <a:latin typeface="Times New Roman" panose="02020603050405020304" pitchFamily="18" charset="0"/>
                <a:ea typeface="Liberation Mono"/>
                <a:cs typeface="Times New Roman" panose="02020603050405020304" pitchFamily="18" charset="0"/>
              </a:rPr>
              <a:t>Identificare i fattori clinico-laboratoristici (fibrosi, aumento degli indici infiammatori, presenza di fattori metabolici, polimorfismi e </a:t>
            </a:r>
            <a:r>
              <a:rPr lang="it-IT" sz="2100" b="1" dirty="0">
                <a:solidFill>
                  <a:srgbClr val="FF0000"/>
                </a:solidFill>
                <a:latin typeface="Times New Roman" panose="02020603050405020304" pitchFamily="18" charset="0"/>
                <a:ea typeface="Liberation Mono"/>
                <a:cs typeface="Times New Roman" panose="02020603050405020304" pitchFamily="18" charset="0"/>
              </a:rPr>
              <a:t>fattori epigenetici</a:t>
            </a:r>
            <a:r>
              <a:rPr lang="it-IT" sz="2100" dirty="0">
                <a:solidFill>
                  <a:srgbClr val="002060"/>
                </a:solidFill>
                <a:latin typeface="Times New Roman" panose="02020603050405020304" pitchFamily="18" charset="0"/>
                <a:ea typeface="Liberation Mono"/>
                <a:cs typeface="Times New Roman" panose="02020603050405020304" pitchFamily="18" charset="0"/>
              </a:rPr>
              <a:t>) nel rischio di progressione della MAFLD ed insorgenza di HCC. </a:t>
            </a:r>
          </a:p>
          <a:p>
            <a:pPr algn="just" eaLnBrk="1" fontAlgn="auto" hangingPunct="1">
              <a:lnSpc>
                <a:spcPct val="150000"/>
              </a:lnSpc>
              <a:spcAft>
                <a:spcPts val="0"/>
              </a:spcAft>
              <a:defRPr/>
            </a:pPr>
            <a:r>
              <a:rPr lang="it-IT" sz="2100" dirty="0">
                <a:latin typeface="Times New Roman" panose="02020603050405020304" pitchFamily="18" charset="0"/>
                <a:ea typeface="Liberation Mono"/>
                <a:cs typeface="Times New Roman" panose="02020603050405020304" pitchFamily="18" charset="0"/>
              </a:rPr>
              <a:t>2. </a:t>
            </a:r>
            <a:r>
              <a:rPr lang="it-IT" sz="2100" dirty="0">
                <a:solidFill>
                  <a:srgbClr val="002060"/>
                </a:solidFill>
                <a:latin typeface="Times New Roman" panose="02020603050405020304" pitchFamily="18" charset="0"/>
                <a:ea typeface="Liberation Mono"/>
                <a:cs typeface="Times New Roman" panose="02020603050405020304" pitchFamily="18" charset="0"/>
              </a:rPr>
              <a:t>Confrontare questi parametri con quelli ottenuti dai pazienti che hanno già sviluppato HCC da malattia metabolica del fegato. </a:t>
            </a:r>
          </a:p>
          <a:p>
            <a:pPr algn="just" eaLnBrk="1" fontAlgn="auto" hangingPunct="1">
              <a:lnSpc>
                <a:spcPct val="150000"/>
              </a:lnSpc>
              <a:spcAft>
                <a:spcPts val="0"/>
              </a:spcAft>
              <a:defRPr/>
            </a:pPr>
            <a:r>
              <a:rPr lang="it-IT" sz="2100" dirty="0">
                <a:latin typeface="Times New Roman" panose="02020603050405020304" pitchFamily="18" charset="0"/>
                <a:ea typeface="Liberation Mono"/>
                <a:cs typeface="Times New Roman" panose="02020603050405020304" pitchFamily="18" charset="0"/>
              </a:rPr>
              <a:t>3. </a:t>
            </a:r>
            <a:r>
              <a:rPr lang="it-IT" sz="2100" b="1" dirty="0">
                <a:solidFill>
                  <a:srgbClr val="FF0000"/>
                </a:solidFill>
                <a:latin typeface="Times New Roman" panose="02020603050405020304" pitchFamily="18" charset="0"/>
                <a:ea typeface="Liberation Mono"/>
                <a:cs typeface="Times New Roman" panose="02020603050405020304" pitchFamily="18" charset="0"/>
              </a:rPr>
              <a:t>Selezionare una popolazione a più elevato rischio di insorgenza di HCC, da sottoporre a stretto monitoraggio clinico-strumentale, terapie dietetico-comportamentali e al challenge con nuovi farmaci attualmente in fase di sperimentazione clinica per la MAFLD.</a:t>
            </a:r>
          </a:p>
          <a:p>
            <a:pPr algn="just" eaLnBrk="1" fontAlgn="auto" hangingPunct="1">
              <a:lnSpc>
                <a:spcPct val="150000"/>
              </a:lnSpc>
              <a:spcAft>
                <a:spcPts val="0"/>
              </a:spcAft>
              <a:defRPr/>
            </a:pPr>
            <a:endParaRPr lang="it-IT" sz="2100" dirty="0">
              <a:latin typeface="Times New Roman" panose="02020603050405020304" pitchFamily="18" charset="0"/>
              <a:ea typeface="Liberation Mono"/>
              <a:cs typeface="Times New Roman" panose="02020603050405020304" pitchFamily="18" charset="0"/>
            </a:endParaRPr>
          </a:p>
          <a:p>
            <a:pPr algn="just" eaLnBrk="1" fontAlgn="auto" hangingPunct="1">
              <a:lnSpc>
                <a:spcPct val="150000"/>
              </a:lnSpc>
              <a:spcAft>
                <a:spcPts val="0"/>
              </a:spcAft>
              <a:defRPr/>
            </a:pPr>
            <a:r>
              <a:rPr lang="it-IT" sz="2100" b="1" dirty="0">
                <a:latin typeface="Times New Roman" panose="02020603050405020304" pitchFamily="18" charset="0"/>
                <a:ea typeface="Liberation Mono"/>
                <a:cs typeface="Times New Roman" panose="02020603050405020304" pitchFamily="18" charset="0"/>
              </a:rPr>
              <a:t>Tipo di studio</a:t>
            </a:r>
            <a:r>
              <a:rPr lang="it-IT" sz="2100" dirty="0">
                <a:solidFill>
                  <a:srgbClr val="FF0000"/>
                </a:solidFill>
                <a:latin typeface="Times New Roman" panose="02020603050405020304" pitchFamily="18" charset="0"/>
                <a:ea typeface="Liberation Mono"/>
                <a:cs typeface="Times New Roman" panose="02020603050405020304" pitchFamily="18" charset="0"/>
              </a:rPr>
              <a:t>: </a:t>
            </a:r>
            <a:r>
              <a:rPr lang="it-IT" sz="2100" b="1" dirty="0">
                <a:solidFill>
                  <a:srgbClr val="FF0000"/>
                </a:solidFill>
                <a:latin typeface="Times New Roman" panose="02020603050405020304" pitchFamily="18" charset="0"/>
                <a:ea typeface="Liberation Mono"/>
                <a:cs typeface="Times New Roman" panose="02020603050405020304" pitchFamily="18" charset="0"/>
              </a:rPr>
              <a:t>osservazionale prospettico, multicentrico</a:t>
            </a:r>
          </a:p>
          <a:p>
            <a:pPr algn="just" eaLnBrk="1" fontAlgn="auto" hangingPunct="1">
              <a:lnSpc>
                <a:spcPct val="150000"/>
              </a:lnSpc>
              <a:spcAft>
                <a:spcPts val="750"/>
              </a:spcAft>
              <a:defRPr/>
            </a:pPr>
            <a:r>
              <a:rPr lang="it-IT" sz="2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it-IT" sz="2100" b="1" dirty="0">
                <a:latin typeface="Times New Roman" panose="02020603050405020304" pitchFamily="18" charset="0"/>
                <a:ea typeface="Calibri" panose="020F0502020204030204" pitchFamily="34" charset="0"/>
                <a:cs typeface="Times New Roman" panose="02020603050405020304" pitchFamily="18" charset="0"/>
              </a:rPr>
              <a:t>Periodo di arruolamento</a:t>
            </a:r>
            <a:r>
              <a:rPr lang="it-IT" sz="2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it-IT" sz="21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12 mesi</a:t>
            </a:r>
          </a:p>
          <a:p>
            <a:pPr eaLnBrk="1" fontAlgn="auto" hangingPunct="1">
              <a:spcAft>
                <a:spcPts val="0"/>
              </a:spcAft>
              <a:defRPr/>
            </a:pPr>
            <a:endParaRPr lang="it-IT" dirty="0"/>
          </a:p>
        </p:txBody>
      </p:sp>
      <p:sp>
        <p:nvSpPr>
          <p:cNvPr id="276484" name="CasellaDiTesto 4">
            <a:extLst>
              <a:ext uri="{FF2B5EF4-FFF2-40B4-BE49-F238E27FC236}">
                <a16:creationId xmlns:a16="http://schemas.microsoft.com/office/drawing/2014/main" id="{76DE14EC-2AF3-4F10-3F4B-FA425180905F}"/>
              </a:ext>
            </a:extLst>
          </p:cNvPr>
          <p:cNvSpPr txBox="1">
            <a:spLocks noChangeArrowheads="1"/>
          </p:cNvSpPr>
          <p:nvPr/>
        </p:nvSpPr>
        <p:spPr bwMode="auto">
          <a:xfrm>
            <a:off x="0" y="1516063"/>
            <a:ext cx="9144000"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85800">
              <a:lnSpc>
                <a:spcPct val="90000"/>
              </a:lnSpc>
              <a:spcBef>
                <a:spcPts val="375"/>
              </a:spcBef>
              <a:buFont typeface="Arial" panose="020B0604020202020204" pitchFamily="34" charset="0"/>
              <a:buChar char="•"/>
              <a:defRPr>
                <a:solidFill>
                  <a:schemeClr val="tx1"/>
                </a:solidFill>
                <a:latin typeface="Calibri" panose="020F0502020204030204" pitchFamily="34" charset="0"/>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Calibri" panose="020F0502020204030204" pitchFamily="34" charset="0"/>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eaLnBrk="1" hangingPunct="1">
              <a:lnSpc>
                <a:spcPct val="150000"/>
              </a:lnSpc>
              <a:spcBef>
                <a:spcPct val="0"/>
              </a:spcBef>
              <a:buFontTx/>
              <a:buNone/>
            </a:pPr>
            <a:r>
              <a:rPr lang="it-IT" altLang="it-IT" sz="1200" b="1">
                <a:solidFill>
                  <a:srgbClr val="002060"/>
                </a:solidFill>
                <a:latin typeface="Times New Roman" panose="02020603050405020304" pitchFamily="18" charset="0"/>
                <a:ea typeface="Liberation Mono"/>
                <a:cs typeface="Liberation Mono"/>
              </a:rPr>
              <a:t>Identificazione dei fattori di rischio clinici ed </a:t>
            </a:r>
            <a:r>
              <a:rPr lang="it-IT" altLang="it-IT" sz="1200" b="1">
                <a:solidFill>
                  <a:srgbClr val="FF0000"/>
                </a:solidFill>
                <a:latin typeface="Times New Roman" panose="02020603050405020304" pitchFamily="18" charset="0"/>
                <a:ea typeface="Liberation Mono"/>
                <a:cs typeface="Liberation Mono"/>
              </a:rPr>
              <a:t>epigenetici </a:t>
            </a:r>
            <a:r>
              <a:rPr lang="it-IT" altLang="it-IT" sz="1200" b="1">
                <a:solidFill>
                  <a:srgbClr val="002060"/>
                </a:solidFill>
                <a:latin typeface="Times New Roman" panose="02020603050405020304" pitchFamily="18" charset="0"/>
                <a:ea typeface="Liberation Mono"/>
                <a:cs typeface="Liberation Mono"/>
              </a:rPr>
              <a:t>per lo sviluppo di carcinoma epatocellulare e disordini metabolici in pazienti con MAFLD</a:t>
            </a:r>
            <a:endParaRPr lang="it-IT" altLang="it-IT" sz="1200" b="1">
              <a:solidFill>
                <a:srgbClr val="002060"/>
              </a:solidFill>
              <a:latin typeface="Liberation Mono"/>
              <a:ea typeface="Liberation Mono"/>
              <a:cs typeface="Liberation Mon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a:extLst>
              <a:ext uri="{FF2B5EF4-FFF2-40B4-BE49-F238E27FC236}">
                <a16:creationId xmlns:a16="http://schemas.microsoft.com/office/drawing/2014/main" id="{8363FFEA-1963-7E8C-1DC7-8A61DCA22970}"/>
              </a:ext>
            </a:extLst>
          </p:cNvPr>
          <p:cNvCxnSpPr>
            <a:cxnSpLocks/>
          </p:cNvCxnSpPr>
          <p:nvPr/>
        </p:nvCxnSpPr>
        <p:spPr>
          <a:xfrm>
            <a:off x="366713" y="949325"/>
            <a:ext cx="8340725"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0" name="Connettore 1 9">
            <a:extLst>
              <a:ext uri="{FF2B5EF4-FFF2-40B4-BE49-F238E27FC236}">
                <a16:creationId xmlns:a16="http://schemas.microsoft.com/office/drawing/2014/main" id="{9CD62F9C-896A-726B-C114-5EEF64956BC4}"/>
              </a:ext>
            </a:extLst>
          </p:cNvPr>
          <p:cNvCxnSpPr>
            <a:cxnSpLocks/>
          </p:cNvCxnSpPr>
          <p:nvPr/>
        </p:nvCxnSpPr>
        <p:spPr>
          <a:xfrm>
            <a:off x="366713" y="6288088"/>
            <a:ext cx="8340725" cy="0"/>
          </a:xfrm>
          <a:prstGeom prst="line">
            <a:avLst/>
          </a:prstGeom>
          <a:ln/>
        </p:spPr>
        <p:style>
          <a:lnRef idx="1">
            <a:schemeClr val="accent1"/>
          </a:lnRef>
          <a:fillRef idx="0">
            <a:schemeClr val="accent1"/>
          </a:fillRef>
          <a:effectRef idx="0">
            <a:schemeClr val="accent1"/>
          </a:effectRef>
          <a:fontRef idx="minor">
            <a:schemeClr val="tx1"/>
          </a:fontRef>
        </p:style>
      </p:cxnSp>
      <p:sp>
        <p:nvSpPr>
          <p:cNvPr id="277508" name="CasellaDiTesto 2">
            <a:extLst>
              <a:ext uri="{FF2B5EF4-FFF2-40B4-BE49-F238E27FC236}">
                <a16:creationId xmlns:a16="http://schemas.microsoft.com/office/drawing/2014/main" id="{D7DBC2E8-3026-3B22-D79D-CA420D2FACDD}"/>
              </a:ext>
            </a:extLst>
          </p:cNvPr>
          <p:cNvSpPr txBox="1">
            <a:spLocks noChangeArrowheads="1"/>
          </p:cNvSpPr>
          <p:nvPr/>
        </p:nvSpPr>
        <p:spPr bwMode="auto">
          <a:xfrm>
            <a:off x="0" y="328613"/>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it-IT" sz="2000" b="1">
                <a:solidFill>
                  <a:srgbClr val="FF0000"/>
                </a:solidFill>
                <a:latin typeface="Times New Roman" panose="02020603050405020304" pitchFamily="18" charset="0"/>
                <a:cs typeface="Times New Roman" panose="02020603050405020304" pitchFamily="18" charset="0"/>
              </a:rPr>
              <a:t>Proportion of HCC secondary to non-alcoholic fatty liver disease worldwide</a:t>
            </a:r>
          </a:p>
        </p:txBody>
      </p:sp>
      <p:sp>
        <p:nvSpPr>
          <p:cNvPr id="13" name="Rettangolo 12">
            <a:extLst>
              <a:ext uri="{FF2B5EF4-FFF2-40B4-BE49-F238E27FC236}">
                <a16:creationId xmlns:a16="http://schemas.microsoft.com/office/drawing/2014/main" id="{130EED8F-C14F-130C-A3BB-C992CABB3455}"/>
              </a:ext>
            </a:extLst>
          </p:cNvPr>
          <p:cNvSpPr/>
          <p:nvPr/>
        </p:nvSpPr>
        <p:spPr>
          <a:xfrm>
            <a:off x="2219325" y="1195388"/>
            <a:ext cx="254000"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4" name="Rettangolo 13">
            <a:extLst>
              <a:ext uri="{FF2B5EF4-FFF2-40B4-BE49-F238E27FC236}">
                <a16:creationId xmlns:a16="http://schemas.microsoft.com/office/drawing/2014/main" id="{7B05E3A2-267D-8393-A677-BFC33F9784D0}"/>
              </a:ext>
            </a:extLst>
          </p:cNvPr>
          <p:cNvSpPr/>
          <p:nvPr/>
        </p:nvSpPr>
        <p:spPr>
          <a:xfrm>
            <a:off x="2209800" y="3748088"/>
            <a:ext cx="254000"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4" name="Rettangolo 3">
            <a:extLst>
              <a:ext uri="{FF2B5EF4-FFF2-40B4-BE49-F238E27FC236}">
                <a16:creationId xmlns:a16="http://schemas.microsoft.com/office/drawing/2014/main" id="{D7B2F615-DE1D-7190-74D4-706E9CE9F026}"/>
              </a:ext>
            </a:extLst>
          </p:cNvPr>
          <p:cNvSpPr/>
          <p:nvPr/>
        </p:nvSpPr>
        <p:spPr>
          <a:xfrm>
            <a:off x="1204913" y="3862388"/>
            <a:ext cx="179387" cy="149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277512" name="Immagine 5">
            <a:extLst>
              <a:ext uri="{FF2B5EF4-FFF2-40B4-BE49-F238E27FC236}">
                <a16:creationId xmlns:a16="http://schemas.microsoft.com/office/drawing/2014/main" id="{DBE64FF7-ACFD-2667-4C16-0301B2206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 y="1012825"/>
            <a:ext cx="9090025" cy="4713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asellaDiTesto 1">
            <a:extLst>
              <a:ext uri="{FF2B5EF4-FFF2-40B4-BE49-F238E27FC236}">
                <a16:creationId xmlns:a16="http://schemas.microsoft.com/office/drawing/2014/main" id="{704E26FF-BB84-C04D-E832-555F4CC0A05E}"/>
              </a:ext>
            </a:extLst>
          </p:cNvPr>
          <p:cNvSpPr txBox="1"/>
          <p:nvPr/>
        </p:nvSpPr>
        <p:spPr>
          <a:xfrm>
            <a:off x="3649663" y="5356225"/>
            <a:ext cx="2228850" cy="739775"/>
          </a:xfrm>
          <a:prstGeom prst="rect">
            <a:avLst/>
          </a:prstGeom>
          <a:solidFill>
            <a:schemeClr val="accent2">
              <a:lumMod val="40000"/>
              <a:lumOff val="60000"/>
            </a:schemeClr>
          </a:solidFill>
        </p:spPr>
        <p:txBody>
          <a:bodyPr wrap="none">
            <a:spAutoFit/>
          </a:bodyPr>
          <a:lstStyle/>
          <a:p>
            <a:pPr algn="ctr" eaLnBrk="1" fontAlgn="auto" hangingPunct="1">
              <a:spcBef>
                <a:spcPts val="0"/>
              </a:spcBef>
              <a:spcAft>
                <a:spcPts val="0"/>
              </a:spcAft>
              <a:defRPr/>
            </a:pPr>
            <a:r>
              <a:rPr lang="en-US" sz="1400" b="1" dirty="0">
                <a:solidFill>
                  <a:srgbClr val="4472C4">
                    <a:lumMod val="75000"/>
                  </a:srgbClr>
                </a:solidFill>
                <a:latin typeface="Times New Roman" panose="02020603050405020304" pitchFamily="18" charset="0"/>
                <a:cs typeface="Times New Roman" panose="02020603050405020304" pitchFamily="18" charset="0"/>
              </a:rPr>
              <a:t>Incidence</a:t>
            </a:r>
          </a:p>
          <a:p>
            <a:pPr eaLnBrk="1" fontAlgn="auto" hangingPunct="1">
              <a:spcBef>
                <a:spcPts val="0"/>
              </a:spcBef>
              <a:spcAft>
                <a:spcPts val="0"/>
              </a:spcAft>
              <a:defRPr/>
            </a:pPr>
            <a:r>
              <a:rPr lang="en-US" sz="1400" dirty="0">
                <a:solidFill>
                  <a:srgbClr val="4472C4">
                    <a:lumMod val="75000"/>
                  </a:srgbClr>
                </a:solidFill>
                <a:latin typeface="Times New Roman" panose="02020603050405020304" pitchFamily="18" charset="0"/>
                <a:cs typeface="Times New Roman" panose="02020603050405020304" pitchFamily="18" charset="0"/>
              </a:rPr>
              <a:t>NAFLD: 0.44/1000/prs/year</a:t>
            </a:r>
          </a:p>
          <a:p>
            <a:pPr eaLnBrk="1" fontAlgn="auto" hangingPunct="1">
              <a:spcBef>
                <a:spcPts val="0"/>
              </a:spcBef>
              <a:spcAft>
                <a:spcPts val="0"/>
              </a:spcAft>
              <a:defRPr/>
            </a:pPr>
            <a:r>
              <a:rPr lang="en-US" sz="1400" dirty="0">
                <a:solidFill>
                  <a:srgbClr val="4472C4">
                    <a:lumMod val="75000"/>
                  </a:srgbClr>
                </a:solidFill>
                <a:latin typeface="Times New Roman" panose="02020603050405020304" pitchFamily="18" charset="0"/>
                <a:cs typeface="Times New Roman" panose="02020603050405020304" pitchFamily="18" charset="0"/>
              </a:rPr>
              <a:t>NASH: 5.29/1000/prs/year</a:t>
            </a:r>
          </a:p>
        </p:txBody>
      </p:sp>
      <p:sp>
        <p:nvSpPr>
          <p:cNvPr id="277514" name="Rectangle 41">
            <a:extLst>
              <a:ext uri="{FF2B5EF4-FFF2-40B4-BE49-F238E27FC236}">
                <a16:creationId xmlns:a16="http://schemas.microsoft.com/office/drawing/2014/main" id="{BB7ECF37-73AF-0BAD-C85E-87D45581DDF8}"/>
              </a:ext>
            </a:extLst>
          </p:cNvPr>
          <p:cNvSpPr>
            <a:spLocks noChangeArrowheads="1"/>
          </p:cNvSpPr>
          <p:nvPr/>
        </p:nvSpPr>
        <p:spPr bwMode="auto">
          <a:xfrm>
            <a:off x="4489450" y="6521450"/>
            <a:ext cx="4191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r>
              <a:rPr lang="da-DK" altLang="it-IT" sz="1200" b="1"/>
              <a:t>Desjonqueres and Gigante. Hepatoma Res; 2022.</a:t>
            </a:r>
            <a:endParaRPr lang="en-US" altLang="it-IT" sz="1200" b="1"/>
          </a:p>
        </p:txBody>
      </p:sp>
      <p:sp>
        <p:nvSpPr>
          <p:cNvPr id="9" name="Rettangolo 8">
            <a:extLst>
              <a:ext uri="{FF2B5EF4-FFF2-40B4-BE49-F238E27FC236}">
                <a16:creationId xmlns:a16="http://schemas.microsoft.com/office/drawing/2014/main" id="{7C158104-6FF7-1B3E-6446-B0AF615905C4}"/>
              </a:ext>
            </a:extLst>
          </p:cNvPr>
          <p:cNvSpPr/>
          <p:nvPr/>
        </p:nvSpPr>
        <p:spPr>
          <a:xfrm flipH="1">
            <a:off x="0" y="5181600"/>
            <a:ext cx="990600" cy="174625"/>
          </a:xfrm>
          <a:prstGeom prst="rect">
            <a:avLst/>
          </a:prstGeom>
          <a:noFill/>
          <a:ln w="57150" cap="flat" cmpd="sng" algn="ctr">
            <a:solidFill>
              <a:srgbClr val="002060"/>
            </a:solidFill>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sp>
        <p:nvSpPr>
          <p:cNvPr id="277516" name="CasellaDiTesto 14">
            <a:extLst>
              <a:ext uri="{FF2B5EF4-FFF2-40B4-BE49-F238E27FC236}">
                <a16:creationId xmlns:a16="http://schemas.microsoft.com/office/drawing/2014/main" id="{1AAA29BB-69EE-770F-D73E-1E19BDC62F97}"/>
              </a:ext>
            </a:extLst>
          </p:cNvPr>
          <p:cNvSpPr txBox="1">
            <a:spLocks noChangeArrowheads="1"/>
          </p:cNvSpPr>
          <p:nvPr/>
        </p:nvSpPr>
        <p:spPr bwMode="auto">
          <a:xfrm>
            <a:off x="-3175" y="6538913"/>
            <a:ext cx="583565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sz="1200" b="1"/>
              <a:t>DJH Tan et al Lancet Oncol 2022; 23: 521–30 Online March 4, 2022</a:t>
            </a:r>
            <a:endParaRPr lang="it-IT" altLang="it-IT" sz="12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Right)">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itolo 1">
            <a:extLst>
              <a:ext uri="{FF2B5EF4-FFF2-40B4-BE49-F238E27FC236}">
                <a16:creationId xmlns:a16="http://schemas.microsoft.com/office/drawing/2014/main" id="{B7D0288B-019A-408B-4F07-47526B04A4F7}"/>
              </a:ext>
            </a:extLst>
          </p:cNvPr>
          <p:cNvSpPr>
            <a:spLocks noGrp="1" noChangeArrowheads="1"/>
          </p:cNvSpPr>
          <p:nvPr>
            <p:ph type="title"/>
          </p:nvPr>
        </p:nvSpPr>
        <p:spPr>
          <a:xfrm>
            <a:off x="628650" y="874713"/>
            <a:ext cx="7886700" cy="1025525"/>
          </a:xfrm>
        </p:spPr>
        <p:txBody>
          <a:bodyPr/>
          <a:lstStyle/>
          <a:p>
            <a:pPr algn="ctr" eaLnBrk="1" hangingPunct="1"/>
            <a:r>
              <a:rPr lang="it-IT" altLang="it-IT" sz="2400">
                <a:latin typeface="Times New Roman" panose="02020603050405020304" pitchFamily="18" charset="0"/>
                <a:cs typeface="Times New Roman" panose="02020603050405020304" pitchFamily="18" charset="0"/>
              </a:rPr>
              <a:t>Fasi del progetto</a:t>
            </a:r>
          </a:p>
        </p:txBody>
      </p:sp>
      <p:sp>
        <p:nvSpPr>
          <p:cNvPr id="3" name="Segnaposto contenuto 2">
            <a:extLst>
              <a:ext uri="{FF2B5EF4-FFF2-40B4-BE49-F238E27FC236}">
                <a16:creationId xmlns:a16="http://schemas.microsoft.com/office/drawing/2014/main" id="{F44768A9-11EC-DCD5-6C91-8085C9FF3D1D}"/>
              </a:ext>
            </a:extLst>
          </p:cNvPr>
          <p:cNvSpPr>
            <a:spLocks noGrp="1"/>
          </p:cNvSpPr>
          <p:nvPr>
            <p:ph idx="1"/>
          </p:nvPr>
        </p:nvSpPr>
        <p:spPr>
          <a:xfrm>
            <a:off x="117475" y="1900238"/>
            <a:ext cx="8931275" cy="4083050"/>
          </a:xfrm>
        </p:spPr>
        <p:txBody>
          <a:bodyPr rtlCol="0">
            <a:normAutofit fontScale="92500" lnSpcReduction="10000"/>
          </a:bodyPr>
          <a:lstStyle/>
          <a:p>
            <a:pPr algn="just" eaLnBrk="1" fontAlgn="auto" hangingPunct="1">
              <a:lnSpc>
                <a:spcPct val="150000"/>
              </a:lnSpc>
              <a:spcAft>
                <a:spcPts val="0"/>
              </a:spcAft>
              <a:defRPr/>
            </a:pPr>
            <a:r>
              <a:rPr lang="it-IT" sz="1500" dirty="0">
                <a:latin typeface="Times New Roman" panose="02020603050405020304" pitchFamily="18" charset="0"/>
                <a:ea typeface="Liberation Mono"/>
                <a:cs typeface="Times New Roman" panose="02020603050405020304" pitchFamily="18" charset="0"/>
              </a:rPr>
              <a:t>Fase 1: </a:t>
            </a:r>
            <a:r>
              <a:rPr lang="it-IT" sz="1500" b="1" dirty="0">
                <a:solidFill>
                  <a:srgbClr val="FF0000"/>
                </a:solidFill>
                <a:latin typeface="Times New Roman" panose="02020603050405020304" pitchFamily="18" charset="0"/>
                <a:ea typeface="Liberation Mono"/>
                <a:cs typeface="Times New Roman" panose="02020603050405020304" pitchFamily="18" charset="0"/>
              </a:rPr>
              <a:t>screening ecografico dei pazienti selezionando quelli con "fegato </a:t>
            </a:r>
            <a:r>
              <a:rPr lang="it-IT" sz="1500" b="1" dirty="0" err="1">
                <a:solidFill>
                  <a:srgbClr val="FF0000"/>
                </a:solidFill>
                <a:latin typeface="Times New Roman" panose="02020603050405020304" pitchFamily="18" charset="0"/>
                <a:ea typeface="Liberation Mono"/>
                <a:cs typeface="Times New Roman" panose="02020603050405020304" pitchFamily="18" charset="0"/>
              </a:rPr>
              <a:t>bright</a:t>
            </a:r>
            <a:r>
              <a:rPr lang="it-IT" sz="1500" dirty="0">
                <a:latin typeface="Times New Roman" panose="02020603050405020304" pitchFamily="18" charset="0"/>
                <a:ea typeface="Liberation Mono"/>
                <a:cs typeface="Times New Roman" panose="02020603050405020304" pitchFamily="18" charset="0"/>
              </a:rPr>
              <a:t>". Misurazione di fibrosi e steatosi mediante strumentazione </a:t>
            </a:r>
            <a:r>
              <a:rPr lang="it-IT" sz="1500" b="1" dirty="0" err="1">
                <a:solidFill>
                  <a:srgbClr val="FF0000"/>
                </a:solidFill>
                <a:latin typeface="Times New Roman" panose="02020603050405020304" pitchFamily="18" charset="0"/>
                <a:ea typeface="Liberation Mono"/>
                <a:cs typeface="Times New Roman" panose="02020603050405020304" pitchFamily="18" charset="0"/>
              </a:rPr>
              <a:t>Fibroscan</a:t>
            </a:r>
            <a:r>
              <a:rPr lang="it-IT" sz="1500" b="1" dirty="0">
                <a:solidFill>
                  <a:srgbClr val="FF0000"/>
                </a:solidFill>
                <a:latin typeface="Times New Roman" panose="02020603050405020304" pitchFamily="18" charset="0"/>
                <a:ea typeface="Liberation Mono"/>
                <a:cs typeface="Times New Roman" panose="02020603050405020304" pitchFamily="18" charset="0"/>
              </a:rPr>
              <a:t> </a:t>
            </a:r>
            <a:r>
              <a:rPr lang="it-IT" sz="1500" dirty="0">
                <a:latin typeface="Times New Roman" panose="02020603050405020304" pitchFamily="18" charset="0"/>
                <a:ea typeface="Liberation Mono"/>
                <a:cs typeface="Times New Roman" panose="02020603050405020304" pitchFamily="18" charset="0"/>
              </a:rPr>
              <a:t>dotata di software </a:t>
            </a:r>
            <a:r>
              <a:rPr lang="it-IT" sz="1500" b="1" dirty="0">
                <a:solidFill>
                  <a:srgbClr val="FF0000"/>
                </a:solidFill>
                <a:latin typeface="Times New Roman" panose="02020603050405020304" pitchFamily="18" charset="0"/>
                <a:ea typeface="Liberation Mono"/>
                <a:cs typeface="Times New Roman" panose="02020603050405020304" pitchFamily="18" charset="0"/>
              </a:rPr>
              <a:t>c-CAP</a:t>
            </a:r>
            <a:r>
              <a:rPr lang="it-IT" sz="1500" dirty="0">
                <a:latin typeface="Times New Roman" panose="02020603050405020304" pitchFamily="18" charset="0"/>
                <a:ea typeface="Liberation Mono"/>
                <a:cs typeface="Times New Roman" panose="02020603050405020304" pitchFamily="18" charset="0"/>
              </a:rPr>
              <a:t>. Valutazione di parametri antropometrici e di laboratorio per identificare fattori metabolici o altre cause virali o genetiche di esclusione dallo studio. Calcolo del punteggio di fibrosi </a:t>
            </a:r>
            <a:r>
              <a:rPr lang="it-IT" sz="1500" b="1" dirty="0">
                <a:solidFill>
                  <a:srgbClr val="FF0000"/>
                </a:solidFill>
                <a:latin typeface="Times New Roman" panose="02020603050405020304" pitchFamily="18" charset="0"/>
                <a:ea typeface="Liberation Mono"/>
                <a:cs typeface="Times New Roman" panose="02020603050405020304" pitchFamily="18" charset="0"/>
              </a:rPr>
              <a:t>NAFLD score </a:t>
            </a:r>
            <a:r>
              <a:rPr lang="it-IT" sz="1500" dirty="0">
                <a:latin typeface="Times New Roman" panose="02020603050405020304" pitchFamily="18" charset="0"/>
                <a:ea typeface="Liberation Mono"/>
                <a:cs typeface="Times New Roman" panose="02020603050405020304" pitchFamily="18" charset="0"/>
              </a:rPr>
              <a:t>e </a:t>
            </a:r>
            <a:r>
              <a:rPr lang="it-IT" sz="1500" b="1" dirty="0">
                <a:solidFill>
                  <a:srgbClr val="FF0000"/>
                </a:solidFill>
                <a:latin typeface="Times New Roman" panose="02020603050405020304" pitchFamily="18" charset="0"/>
                <a:ea typeface="Liberation Mono"/>
                <a:cs typeface="Times New Roman" panose="02020603050405020304" pitchFamily="18" charset="0"/>
              </a:rPr>
              <a:t>FIB4</a:t>
            </a:r>
            <a:r>
              <a:rPr lang="it-IT" sz="1500" dirty="0">
                <a:latin typeface="Times New Roman" panose="02020603050405020304" pitchFamily="18" charset="0"/>
                <a:ea typeface="Liberation Mono"/>
                <a:cs typeface="Times New Roman" panose="02020603050405020304" pitchFamily="18" charset="0"/>
              </a:rPr>
              <a:t> per ottenere ulteriori informazioni sullo stato di steatosi e fibrosi. </a:t>
            </a:r>
          </a:p>
          <a:p>
            <a:pPr algn="just" eaLnBrk="1" fontAlgn="auto" hangingPunct="1">
              <a:lnSpc>
                <a:spcPct val="150000"/>
              </a:lnSpc>
              <a:spcAft>
                <a:spcPts val="0"/>
              </a:spcAft>
              <a:defRPr/>
            </a:pPr>
            <a:r>
              <a:rPr lang="it-IT" sz="1500" dirty="0">
                <a:latin typeface="Times New Roman" panose="02020603050405020304" pitchFamily="18" charset="0"/>
                <a:ea typeface="Liberation Mono"/>
                <a:cs typeface="Times New Roman" panose="02020603050405020304" pitchFamily="18" charset="0"/>
              </a:rPr>
              <a:t>Fase 2: </a:t>
            </a:r>
            <a:r>
              <a:rPr lang="it-IT" sz="1500" b="1" dirty="0">
                <a:solidFill>
                  <a:srgbClr val="002060"/>
                </a:solidFill>
                <a:latin typeface="Times New Roman" panose="02020603050405020304" pitchFamily="18" charset="0"/>
                <a:ea typeface="Liberation Mono"/>
                <a:cs typeface="Times New Roman" panose="02020603050405020304" pitchFamily="18" charset="0"/>
              </a:rPr>
              <a:t>Analisi di campioni di sangue intero per lo studio di analisi genetiche tra cui polimorfismi quali PNPLA3, TM6SF2, MBOAT7, GCKR, e le mutazioni di micro RNA (</a:t>
            </a:r>
            <a:r>
              <a:rPr lang="it-IT" sz="1500" b="1" dirty="0" err="1">
                <a:solidFill>
                  <a:srgbClr val="002060"/>
                </a:solidFill>
                <a:latin typeface="Times New Roman" panose="02020603050405020304" pitchFamily="18" charset="0"/>
                <a:ea typeface="Liberation Mono"/>
                <a:cs typeface="Times New Roman" panose="02020603050405020304" pitchFamily="18" charset="0"/>
              </a:rPr>
              <a:t>miRNA</a:t>
            </a:r>
            <a:r>
              <a:rPr lang="it-IT" sz="1500" b="1" dirty="0">
                <a:solidFill>
                  <a:srgbClr val="002060"/>
                </a:solidFill>
                <a:latin typeface="Times New Roman" panose="02020603050405020304" pitchFamily="18" charset="0"/>
                <a:ea typeface="Liberation Mono"/>
                <a:cs typeface="Times New Roman" panose="02020603050405020304" pitchFamily="18" charset="0"/>
              </a:rPr>
              <a:t>) e « long non coding RNA» (</a:t>
            </a:r>
            <a:r>
              <a:rPr lang="it-IT" sz="1500" b="1" dirty="0" err="1">
                <a:solidFill>
                  <a:srgbClr val="002060"/>
                </a:solidFill>
                <a:latin typeface="Times New Roman" panose="02020603050405020304" pitchFamily="18" charset="0"/>
                <a:ea typeface="Liberation Mono"/>
                <a:cs typeface="Times New Roman" panose="02020603050405020304" pitchFamily="18" charset="0"/>
              </a:rPr>
              <a:t>LncRNA</a:t>
            </a:r>
            <a:r>
              <a:rPr lang="it-IT" sz="1500" b="1" dirty="0">
                <a:solidFill>
                  <a:srgbClr val="002060"/>
                </a:solidFill>
                <a:latin typeface="Times New Roman" panose="02020603050405020304" pitchFamily="18" charset="0"/>
                <a:ea typeface="Liberation Mono"/>
                <a:cs typeface="Times New Roman" panose="02020603050405020304" pitchFamily="18" charset="0"/>
              </a:rPr>
              <a:t>). </a:t>
            </a:r>
          </a:p>
          <a:p>
            <a:pPr algn="just" eaLnBrk="1" fontAlgn="auto" hangingPunct="1">
              <a:lnSpc>
                <a:spcPct val="150000"/>
              </a:lnSpc>
              <a:spcAft>
                <a:spcPts val="0"/>
              </a:spcAft>
              <a:defRPr/>
            </a:pPr>
            <a:r>
              <a:rPr lang="it-IT" sz="1500" dirty="0">
                <a:latin typeface="Times New Roman" panose="02020603050405020304" pitchFamily="18" charset="0"/>
                <a:ea typeface="Liberation Mono"/>
                <a:cs typeface="Times New Roman" panose="02020603050405020304" pitchFamily="18" charset="0"/>
              </a:rPr>
              <a:t>Fase 3: </a:t>
            </a:r>
            <a:r>
              <a:rPr lang="it-IT" sz="1500" b="1" dirty="0">
                <a:solidFill>
                  <a:srgbClr val="FF0000"/>
                </a:solidFill>
                <a:latin typeface="Times New Roman" panose="02020603050405020304" pitchFamily="18" charset="0"/>
                <a:ea typeface="Liberation Mono"/>
                <a:cs typeface="Times New Roman" panose="02020603050405020304" pitchFamily="18" charset="0"/>
              </a:rPr>
              <a:t>Confronto dei dati genetici dei pazienti a rischio con campioni di HCC e di tessuto epatico già presenti nella banca dati e riferiti a pazienti già in cura per HCC </a:t>
            </a:r>
            <a:r>
              <a:rPr lang="it-IT" sz="1500" dirty="0">
                <a:latin typeface="Times New Roman" panose="02020603050405020304" pitchFamily="18" charset="0"/>
                <a:ea typeface="Liberation Mono"/>
                <a:cs typeface="Times New Roman" panose="02020603050405020304" pitchFamily="18" charset="0"/>
              </a:rPr>
              <a:t>insorto su fegato affetto da </a:t>
            </a:r>
            <a:r>
              <a:rPr lang="it-IT" sz="1500" dirty="0" err="1">
                <a:latin typeface="Times New Roman" panose="02020603050405020304" pitchFamily="18" charset="0"/>
                <a:ea typeface="Liberation Mono"/>
                <a:cs typeface="Times New Roman" panose="02020603050405020304" pitchFamily="18" charset="0"/>
              </a:rPr>
              <a:t>steatofibrosi</a:t>
            </a:r>
            <a:r>
              <a:rPr lang="it-IT" sz="1500" dirty="0">
                <a:latin typeface="Times New Roman" panose="02020603050405020304" pitchFamily="18" charset="0"/>
                <a:ea typeface="Liberation Mono"/>
                <a:cs typeface="Times New Roman" panose="02020603050405020304" pitchFamily="18" charset="0"/>
              </a:rPr>
              <a:t>/cirrosi. </a:t>
            </a:r>
          </a:p>
          <a:p>
            <a:pPr algn="just" eaLnBrk="1" fontAlgn="auto" hangingPunct="1">
              <a:lnSpc>
                <a:spcPct val="150000"/>
              </a:lnSpc>
              <a:spcAft>
                <a:spcPts val="0"/>
              </a:spcAft>
              <a:defRPr/>
            </a:pPr>
            <a:r>
              <a:rPr lang="it-IT" sz="1500" dirty="0">
                <a:latin typeface="Times New Roman" panose="02020603050405020304" pitchFamily="18" charset="0"/>
                <a:ea typeface="Liberation Mono"/>
                <a:cs typeface="Times New Roman" panose="02020603050405020304" pitchFamily="18" charset="0"/>
              </a:rPr>
              <a:t>Fase 4: Valutazione di </a:t>
            </a:r>
            <a:r>
              <a:rPr lang="it-IT" sz="1500" b="1" dirty="0">
                <a:solidFill>
                  <a:srgbClr val="FF0000"/>
                </a:solidFill>
                <a:latin typeface="Times New Roman" panose="02020603050405020304" pitchFamily="18" charset="0"/>
                <a:ea typeface="Liberation Mono"/>
                <a:cs typeface="Times New Roman" panose="02020603050405020304" pitchFamily="18" charset="0"/>
              </a:rPr>
              <a:t>acquisizione di dato istologico epatico in pazienti in cui </a:t>
            </a:r>
            <a:r>
              <a:rPr lang="it-IT" sz="1500" dirty="0">
                <a:latin typeface="Times New Roman" panose="02020603050405020304" pitchFamily="18" charset="0"/>
                <a:ea typeface="Liberation Mono"/>
                <a:cs typeface="Times New Roman" panose="02020603050405020304" pitchFamily="18" charset="0"/>
              </a:rPr>
              <a:t>si rileva una </a:t>
            </a:r>
            <a:r>
              <a:rPr lang="it-IT" sz="1500" b="1" dirty="0">
                <a:solidFill>
                  <a:srgbClr val="FF0000"/>
                </a:solidFill>
                <a:latin typeface="Times New Roman" panose="02020603050405020304" pitchFamily="18" charset="0"/>
                <a:ea typeface="Liberation Mono"/>
                <a:cs typeface="Times New Roman" panose="02020603050405020304" pitchFamily="18" charset="0"/>
              </a:rPr>
              <a:t>discrepanza tra gli indici di fibrosi laboratoristici e quelli strumentali (</a:t>
            </a:r>
            <a:r>
              <a:rPr lang="it-IT" sz="1500" b="1" dirty="0" err="1">
                <a:solidFill>
                  <a:srgbClr val="FF0000"/>
                </a:solidFill>
                <a:latin typeface="Times New Roman" panose="02020603050405020304" pitchFamily="18" charset="0"/>
                <a:ea typeface="Liberation Mono"/>
                <a:cs typeface="Times New Roman" panose="02020603050405020304" pitchFamily="18" charset="0"/>
              </a:rPr>
              <a:t>stiffness</a:t>
            </a:r>
            <a:r>
              <a:rPr lang="it-IT" sz="1500" b="1" dirty="0">
                <a:solidFill>
                  <a:srgbClr val="FF0000"/>
                </a:solidFill>
                <a:latin typeface="Times New Roman" panose="02020603050405020304" pitchFamily="18" charset="0"/>
                <a:ea typeface="Liberation Mono"/>
                <a:cs typeface="Times New Roman" panose="02020603050405020304" pitchFamily="18" charset="0"/>
              </a:rPr>
              <a:t>) secondo le Linee Guida EASL </a:t>
            </a:r>
            <a:r>
              <a:rPr lang="it-IT" sz="1500" dirty="0">
                <a:latin typeface="Times New Roman" panose="02020603050405020304" pitchFamily="18" charset="0"/>
                <a:ea typeface="Liberation Mono"/>
                <a:cs typeface="Times New Roman" panose="02020603050405020304" pitchFamily="18" charset="0"/>
              </a:rPr>
              <a:t>(</a:t>
            </a:r>
            <a:r>
              <a:rPr lang="it-IT" sz="1500" dirty="0" err="1">
                <a:latin typeface="Times New Roman" panose="02020603050405020304" pitchFamily="18" charset="0"/>
                <a:ea typeface="Liberation Mono"/>
                <a:cs typeface="Times New Roman" panose="02020603050405020304" pitchFamily="18" charset="0"/>
              </a:rPr>
              <a:t>UpDate</a:t>
            </a:r>
            <a:r>
              <a:rPr lang="it-IT" sz="1500" dirty="0">
                <a:latin typeface="Times New Roman" panose="02020603050405020304" pitchFamily="18" charset="0"/>
                <a:ea typeface="Liberation Mono"/>
                <a:cs typeface="Times New Roman" panose="02020603050405020304" pitchFamily="18" charset="0"/>
              </a:rPr>
              <a:t> 2021) ed in coloro in cui </a:t>
            </a:r>
            <a:r>
              <a:rPr lang="it-IT" sz="1500" b="1" dirty="0">
                <a:solidFill>
                  <a:srgbClr val="FF0000"/>
                </a:solidFill>
                <a:latin typeface="Times New Roman" panose="02020603050405020304" pitchFamily="18" charset="0"/>
                <a:ea typeface="Liberation Mono"/>
                <a:cs typeface="Times New Roman" panose="02020603050405020304" pitchFamily="18" charset="0"/>
              </a:rPr>
              <a:t>anche a bassi gradi di fibrosi si rilevano fattori di rischio per sviluppo di HCC </a:t>
            </a:r>
            <a:r>
              <a:rPr lang="it-IT" sz="1500" dirty="0">
                <a:latin typeface="Times New Roman" panose="02020603050405020304" pitchFamily="18" charset="0"/>
                <a:ea typeface="Liberation Mono"/>
                <a:cs typeface="Times New Roman" panose="02020603050405020304" pitchFamily="18" charset="0"/>
              </a:rPr>
              <a:t>(diabete, obesità, età avanzata, polimorfismi a rischio).</a:t>
            </a:r>
          </a:p>
          <a:p>
            <a:pPr algn="just" eaLnBrk="1" fontAlgn="auto" hangingPunct="1">
              <a:lnSpc>
                <a:spcPct val="150000"/>
              </a:lnSpc>
              <a:spcAft>
                <a:spcPts val="0"/>
              </a:spcAft>
              <a:defRPr/>
            </a:pPr>
            <a:endParaRPr lang="it-IT" sz="1500" dirty="0">
              <a:latin typeface="Times New Roman" panose="02020603050405020304" pitchFamily="18" charset="0"/>
              <a:ea typeface="Liberation Mono"/>
              <a:cs typeface="Times New Roman" panose="02020603050405020304" pitchFamily="18" charset="0"/>
            </a:endParaRPr>
          </a:p>
          <a:p>
            <a:pPr algn="just" eaLnBrk="1" fontAlgn="auto" hangingPunct="1">
              <a:lnSpc>
                <a:spcPct val="150000"/>
              </a:lnSpc>
              <a:spcAft>
                <a:spcPts val="0"/>
              </a:spcAft>
              <a:defRPr/>
            </a:pPr>
            <a:endParaRPr lang="it-IT" sz="1350" dirty="0">
              <a:latin typeface="Liberation Mono"/>
              <a:ea typeface="Liberation Mono"/>
              <a:cs typeface="Liberation Mono"/>
            </a:endParaRPr>
          </a:p>
          <a:p>
            <a:pPr eaLnBrk="1" fontAlgn="auto" hangingPunct="1">
              <a:spcAft>
                <a:spcPts val="0"/>
              </a:spcAft>
              <a:defRPr/>
            </a:pPr>
            <a:endParaRPr lang="it-IT" dirty="0"/>
          </a:p>
        </p:txBody>
      </p:sp>
      <p:sp>
        <p:nvSpPr>
          <p:cNvPr id="4" name="Rettangolo 3">
            <a:extLst>
              <a:ext uri="{FF2B5EF4-FFF2-40B4-BE49-F238E27FC236}">
                <a16:creationId xmlns:a16="http://schemas.microsoft.com/office/drawing/2014/main" id="{78535E64-0764-6CD5-AD3F-3FACF61720B2}"/>
              </a:ext>
            </a:extLst>
          </p:cNvPr>
          <p:cNvSpPr/>
          <p:nvPr/>
        </p:nvSpPr>
        <p:spPr>
          <a:xfrm flipH="1">
            <a:off x="150813" y="3200400"/>
            <a:ext cx="8932862" cy="685800"/>
          </a:xfrm>
          <a:prstGeom prst="rect">
            <a:avLst/>
          </a:prstGeom>
          <a:noFill/>
          <a:ln w="57150" cap="flat" cmpd="sng" algn="ctr">
            <a:solidFill>
              <a:srgbClr val="FF0000"/>
            </a:solidFill>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a:extLst>
              <a:ext uri="{FF2B5EF4-FFF2-40B4-BE49-F238E27FC236}">
                <a16:creationId xmlns:a16="http://schemas.microsoft.com/office/drawing/2014/main" id="{25427BAA-9047-774A-F47A-F57A4596FA16}"/>
              </a:ext>
            </a:extLst>
          </p:cNvPr>
          <p:cNvCxnSpPr>
            <a:cxnSpLocks/>
          </p:cNvCxnSpPr>
          <p:nvPr/>
        </p:nvCxnSpPr>
        <p:spPr>
          <a:xfrm>
            <a:off x="366713" y="949325"/>
            <a:ext cx="8340725"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0" name="Connettore 1 9">
            <a:extLst>
              <a:ext uri="{FF2B5EF4-FFF2-40B4-BE49-F238E27FC236}">
                <a16:creationId xmlns:a16="http://schemas.microsoft.com/office/drawing/2014/main" id="{BC75AF85-C84B-9CB6-48AF-44B9621095AA}"/>
              </a:ext>
            </a:extLst>
          </p:cNvPr>
          <p:cNvCxnSpPr>
            <a:cxnSpLocks/>
          </p:cNvCxnSpPr>
          <p:nvPr/>
        </p:nvCxnSpPr>
        <p:spPr>
          <a:xfrm>
            <a:off x="366713" y="6288088"/>
            <a:ext cx="8340725" cy="0"/>
          </a:xfrm>
          <a:prstGeom prst="line">
            <a:avLst/>
          </a:prstGeom>
          <a:ln/>
        </p:spPr>
        <p:style>
          <a:lnRef idx="1">
            <a:schemeClr val="accent1"/>
          </a:lnRef>
          <a:fillRef idx="0">
            <a:schemeClr val="accent1"/>
          </a:fillRef>
          <a:effectRef idx="0">
            <a:schemeClr val="accent1"/>
          </a:effectRef>
          <a:fontRef idx="minor">
            <a:schemeClr val="tx1"/>
          </a:fontRef>
        </p:style>
      </p:cxnSp>
      <p:sp>
        <p:nvSpPr>
          <p:cNvPr id="13" name="Rettangolo 12">
            <a:extLst>
              <a:ext uri="{FF2B5EF4-FFF2-40B4-BE49-F238E27FC236}">
                <a16:creationId xmlns:a16="http://schemas.microsoft.com/office/drawing/2014/main" id="{22C56A24-3B0B-C50E-2C28-726F7E9F771E}"/>
              </a:ext>
            </a:extLst>
          </p:cNvPr>
          <p:cNvSpPr/>
          <p:nvPr/>
        </p:nvSpPr>
        <p:spPr>
          <a:xfrm>
            <a:off x="2219325" y="1195388"/>
            <a:ext cx="254000"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4" name="Rettangolo 13">
            <a:extLst>
              <a:ext uri="{FF2B5EF4-FFF2-40B4-BE49-F238E27FC236}">
                <a16:creationId xmlns:a16="http://schemas.microsoft.com/office/drawing/2014/main" id="{F3C78F30-D189-3DFA-60C7-16CF8197EECE}"/>
              </a:ext>
            </a:extLst>
          </p:cNvPr>
          <p:cNvSpPr/>
          <p:nvPr/>
        </p:nvSpPr>
        <p:spPr>
          <a:xfrm>
            <a:off x="2209800" y="3748088"/>
            <a:ext cx="254000"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4" name="Rettangolo 3">
            <a:extLst>
              <a:ext uri="{FF2B5EF4-FFF2-40B4-BE49-F238E27FC236}">
                <a16:creationId xmlns:a16="http://schemas.microsoft.com/office/drawing/2014/main" id="{7F50226E-4C83-AB96-9A6B-B7AEF0E386F4}"/>
              </a:ext>
            </a:extLst>
          </p:cNvPr>
          <p:cNvSpPr/>
          <p:nvPr/>
        </p:nvSpPr>
        <p:spPr>
          <a:xfrm>
            <a:off x="1204913" y="3862388"/>
            <a:ext cx="179387" cy="149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279559" name="CasellaDiTesto 5">
            <a:extLst>
              <a:ext uri="{FF2B5EF4-FFF2-40B4-BE49-F238E27FC236}">
                <a16:creationId xmlns:a16="http://schemas.microsoft.com/office/drawing/2014/main" id="{788F0B08-7D80-CDA9-982B-42F67DAC1803}"/>
              </a:ext>
            </a:extLst>
          </p:cNvPr>
          <p:cNvSpPr txBox="1">
            <a:spLocks noChangeArrowheads="1"/>
          </p:cNvSpPr>
          <p:nvPr/>
        </p:nvSpPr>
        <p:spPr bwMode="auto">
          <a:xfrm>
            <a:off x="0" y="1397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it-IT" sz="2800" b="1">
                <a:solidFill>
                  <a:srgbClr val="FF0000"/>
                </a:solidFill>
                <a:latin typeface="Times New Roman" panose="02020603050405020304" pitchFamily="18" charset="0"/>
                <a:cs typeface="Times New Roman" panose="02020603050405020304" pitchFamily="18" charset="0"/>
              </a:rPr>
              <a:t>Multifactorial pathogenesis of NAFLD-related HCC</a:t>
            </a:r>
          </a:p>
        </p:txBody>
      </p:sp>
      <p:pic>
        <p:nvPicPr>
          <p:cNvPr id="279560" name="Immagine 8">
            <a:extLst>
              <a:ext uri="{FF2B5EF4-FFF2-40B4-BE49-F238E27FC236}">
                <a16:creationId xmlns:a16="http://schemas.microsoft.com/office/drawing/2014/main" id="{C40B3C01-0F3C-3E36-B0E1-A32D298545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7880" r="5528" b="36774"/>
          <a:stretch>
            <a:fillRect/>
          </a:stretch>
        </p:blipFill>
        <p:spPr bwMode="auto">
          <a:xfrm>
            <a:off x="36513" y="919163"/>
            <a:ext cx="9144000" cy="541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a:extLst>
              <a:ext uri="{FF2B5EF4-FFF2-40B4-BE49-F238E27FC236}">
                <a16:creationId xmlns:a16="http://schemas.microsoft.com/office/drawing/2014/main" id="{649C9CBB-EFE3-4D56-8413-840125F6D595}"/>
              </a:ext>
            </a:extLst>
          </p:cNvPr>
          <p:cNvSpPr/>
          <p:nvPr/>
        </p:nvSpPr>
        <p:spPr>
          <a:xfrm rot="3293706" flipH="1">
            <a:off x="3124200" y="2224088"/>
            <a:ext cx="701675" cy="365125"/>
          </a:xfrm>
          <a:prstGeom prst="rect">
            <a:avLst/>
          </a:prstGeom>
          <a:noFill/>
          <a:ln w="57150" cap="flat" cmpd="sng" algn="ctr">
            <a:solidFill>
              <a:srgbClr val="FF0000"/>
            </a:solidFill>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sp>
        <p:nvSpPr>
          <p:cNvPr id="279562" name="CasellaDiTesto 6">
            <a:extLst>
              <a:ext uri="{FF2B5EF4-FFF2-40B4-BE49-F238E27FC236}">
                <a16:creationId xmlns:a16="http://schemas.microsoft.com/office/drawing/2014/main" id="{485FF952-BF19-F25A-1F7F-76B58465C41C}"/>
              </a:ext>
            </a:extLst>
          </p:cNvPr>
          <p:cNvSpPr txBox="1">
            <a:spLocks noChangeArrowheads="1"/>
          </p:cNvSpPr>
          <p:nvPr/>
        </p:nvSpPr>
        <p:spPr bwMode="auto">
          <a:xfrm>
            <a:off x="36513" y="6386513"/>
            <a:ext cx="9144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it-IT" altLang="it-IT" sz="1200" b="1"/>
              <a:t>C Campani et al. Hepatoma Res 2022;8:3 https://dx.doi.org/10.20517/2394-5079.2021.126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Connettore 1 4">
            <a:extLst>
              <a:ext uri="{FF2B5EF4-FFF2-40B4-BE49-F238E27FC236}">
                <a16:creationId xmlns:a16="http://schemas.microsoft.com/office/drawing/2014/main" id="{A1F60498-5DD0-E527-F7A3-2B3ADB841295}"/>
              </a:ext>
            </a:extLst>
          </p:cNvPr>
          <p:cNvCxnSpPr>
            <a:cxnSpLocks/>
          </p:cNvCxnSpPr>
          <p:nvPr/>
        </p:nvCxnSpPr>
        <p:spPr>
          <a:xfrm>
            <a:off x="366713" y="949325"/>
            <a:ext cx="8340725" cy="0"/>
          </a:xfrm>
          <a:prstGeom prst="line">
            <a:avLst/>
          </a:prstGeom>
          <a:ln/>
        </p:spPr>
        <p:style>
          <a:lnRef idx="3">
            <a:schemeClr val="accent1"/>
          </a:lnRef>
          <a:fillRef idx="0">
            <a:schemeClr val="accent1"/>
          </a:fillRef>
          <a:effectRef idx="2">
            <a:schemeClr val="accent1"/>
          </a:effectRef>
          <a:fontRef idx="minor">
            <a:schemeClr val="tx1"/>
          </a:fontRef>
        </p:style>
      </p:cxnSp>
      <p:cxnSp>
        <p:nvCxnSpPr>
          <p:cNvPr id="10" name="Connettore 1 9">
            <a:extLst>
              <a:ext uri="{FF2B5EF4-FFF2-40B4-BE49-F238E27FC236}">
                <a16:creationId xmlns:a16="http://schemas.microsoft.com/office/drawing/2014/main" id="{D0D5451F-84F7-1747-3D73-0E5AE8335C88}"/>
              </a:ext>
            </a:extLst>
          </p:cNvPr>
          <p:cNvCxnSpPr>
            <a:cxnSpLocks/>
          </p:cNvCxnSpPr>
          <p:nvPr/>
        </p:nvCxnSpPr>
        <p:spPr>
          <a:xfrm>
            <a:off x="366713" y="6288088"/>
            <a:ext cx="8340725" cy="0"/>
          </a:xfrm>
          <a:prstGeom prst="line">
            <a:avLst/>
          </a:prstGeom>
          <a:ln/>
        </p:spPr>
        <p:style>
          <a:lnRef idx="1">
            <a:schemeClr val="accent1"/>
          </a:lnRef>
          <a:fillRef idx="0">
            <a:schemeClr val="accent1"/>
          </a:fillRef>
          <a:effectRef idx="0">
            <a:schemeClr val="accent1"/>
          </a:effectRef>
          <a:fontRef idx="minor">
            <a:schemeClr val="tx1"/>
          </a:fontRef>
        </p:style>
      </p:cxnSp>
      <p:sp>
        <p:nvSpPr>
          <p:cNvPr id="281604" name="CasellaDiTesto 2">
            <a:extLst>
              <a:ext uri="{FF2B5EF4-FFF2-40B4-BE49-F238E27FC236}">
                <a16:creationId xmlns:a16="http://schemas.microsoft.com/office/drawing/2014/main" id="{05763769-019C-AB81-FF0D-EAE9C8DDE89D}"/>
              </a:ext>
            </a:extLst>
          </p:cNvPr>
          <p:cNvSpPr txBox="1">
            <a:spLocks noChangeArrowheads="1"/>
          </p:cNvSpPr>
          <p:nvPr/>
        </p:nvSpPr>
        <p:spPr bwMode="auto">
          <a:xfrm>
            <a:off x="0" y="300038"/>
            <a:ext cx="9144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it-IT" sz="2000" b="1">
                <a:solidFill>
                  <a:srgbClr val="FF0000"/>
                </a:solidFill>
                <a:latin typeface="Times New Roman" panose="02020603050405020304" pitchFamily="18" charset="0"/>
                <a:cs typeface="Times New Roman" panose="02020603050405020304" pitchFamily="18" charset="0"/>
              </a:rPr>
              <a:t>Clinical and biological characteristics of HCC in patients with NAFLD </a:t>
            </a:r>
          </a:p>
        </p:txBody>
      </p:sp>
      <p:sp>
        <p:nvSpPr>
          <p:cNvPr id="13" name="Rettangolo 12">
            <a:extLst>
              <a:ext uri="{FF2B5EF4-FFF2-40B4-BE49-F238E27FC236}">
                <a16:creationId xmlns:a16="http://schemas.microsoft.com/office/drawing/2014/main" id="{D3DBBA05-A430-5266-F15C-C092DB43ABED}"/>
              </a:ext>
            </a:extLst>
          </p:cNvPr>
          <p:cNvSpPr/>
          <p:nvPr/>
        </p:nvSpPr>
        <p:spPr>
          <a:xfrm>
            <a:off x="2219325" y="1195388"/>
            <a:ext cx="254000"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sp>
        <p:nvSpPr>
          <p:cNvPr id="14" name="Rettangolo 13">
            <a:extLst>
              <a:ext uri="{FF2B5EF4-FFF2-40B4-BE49-F238E27FC236}">
                <a16:creationId xmlns:a16="http://schemas.microsoft.com/office/drawing/2014/main" id="{1D91A454-FDAC-4E21-BD0B-C45F236D4003}"/>
              </a:ext>
            </a:extLst>
          </p:cNvPr>
          <p:cNvSpPr/>
          <p:nvPr/>
        </p:nvSpPr>
        <p:spPr>
          <a:xfrm>
            <a:off x="2209800" y="3748088"/>
            <a:ext cx="254000" cy="17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281607" name="Immagine 1">
            <a:extLst>
              <a:ext uri="{FF2B5EF4-FFF2-40B4-BE49-F238E27FC236}">
                <a16:creationId xmlns:a16="http://schemas.microsoft.com/office/drawing/2014/main" id="{C1EFB75F-26BE-A763-26CC-08CF1A23C9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55746"/>
          <a:stretch>
            <a:fillRect/>
          </a:stretch>
        </p:blipFill>
        <p:spPr bwMode="auto">
          <a:xfrm>
            <a:off x="4725988" y="2046288"/>
            <a:ext cx="4360862" cy="282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tangolo 3">
            <a:extLst>
              <a:ext uri="{FF2B5EF4-FFF2-40B4-BE49-F238E27FC236}">
                <a16:creationId xmlns:a16="http://schemas.microsoft.com/office/drawing/2014/main" id="{78755B11-6095-6C17-6E29-4E7CACFEEE80}"/>
              </a:ext>
            </a:extLst>
          </p:cNvPr>
          <p:cNvSpPr/>
          <p:nvPr/>
        </p:nvSpPr>
        <p:spPr>
          <a:xfrm>
            <a:off x="1204913" y="3862388"/>
            <a:ext cx="179387" cy="1492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solidFill>
                <a:prstClr val="white"/>
              </a:solidFill>
            </a:endParaRPr>
          </a:p>
        </p:txBody>
      </p:sp>
      <p:pic>
        <p:nvPicPr>
          <p:cNvPr id="281609" name="Immagine 8">
            <a:extLst>
              <a:ext uri="{FF2B5EF4-FFF2-40B4-BE49-F238E27FC236}">
                <a16:creationId xmlns:a16="http://schemas.microsoft.com/office/drawing/2014/main" id="{1F57B4CB-8687-819B-8FF8-843EF28AA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96" b="48170"/>
          <a:stretch>
            <a:fillRect/>
          </a:stretch>
        </p:blipFill>
        <p:spPr bwMode="auto">
          <a:xfrm>
            <a:off x="152400" y="2038350"/>
            <a:ext cx="4033838"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ttangolo 6">
            <a:extLst>
              <a:ext uri="{FF2B5EF4-FFF2-40B4-BE49-F238E27FC236}">
                <a16:creationId xmlns:a16="http://schemas.microsoft.com/office/drawing/2014/main" id="{0CB30724-0265-4399-0DA2-9EFF39034CC5}"/>
              </a:ext>
            </a:extLst>
          </p:cNvPr>
          <p:cNvSpPr/>
          <p:nvPr/>
        </p:nvSpPr>
        <p:spPr>
          <a:xfrm rot="5400000" flipH="1">
            <a:off x="-352425" y="3305175"/>
            <a:ext cx="1447800" cy="628650"/>
          </a:xfrm>
          <a:prstGeom prst="rect">
            <a:avLst/>
          </a:prstGeom>
          <a:noFill/>
          <a:ln w="57150" cap="flat" cmpd="sng" algn="ctr">
            <a:solidFill>
              <a:srgbClr val="FF0000"/>
            </a:solidFill>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sp>
        <p:nvSpPr>
          <p:cNvPr id="281611" name="CasellaDiTesto 15">
            <a:extLst>
              <a:ext uri="{FF2B5EF4-FFF2-40B4-BE49-F238E27FC236}">
                <a16:creationId xmlns:a16="http://schemas.microsoft.com/office/drawing/2014/main" id="{69E9678C-C24C-20B1-1C4C-0D87F50EA967}"/>
              </a:ext>
            </a:extLst>
          </p:cNvPr>
          <p:cNvSpPr txBox="1">
            <a:spLocks noChangeArrowheads="1"/>
          </p:cNvSpPr>
          <p:nvPr/>
        </p:nvSpPr>
        <p:spPr bwMode="auto">
          <a:xfrm>
            <a:off x="41275" y="6373813"/>
            <a:ext cx="89916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it-IT" sz="1200" b="1"/>
              <a:t>DJH Tan et al Lancet Oncol 2022; 23: 521–30 Published Online March 4, 2022</a:t>
            </a:r>
            <a:endParaRPr lang="it-IT" altLang="it-IT" sz="1200" b="1"/>
          </a:p>
        </p:txBody>
      </p:sp>
      <p:sp>
        <p:nvSpPr>
          <p:cNvPr id="17" name="Rettangolo 16">
            <a:extLst>
              <a:ext uri="{FF2B5EF4-FFF2-40B4-BE49-F238E27FC236}">
                <a16:creationId xmlns:a16="http://schemas.microsoft.com/office/drawing/2014/main" id="{6D845D58-1AC9-3B66-6A1E-1E1006F9E488}"/>
              </a:ext>
            </a:extLst>
          </p:cNvPr>
          <p:cNvSpPr/>
          <p:nvPr/>
        </p:nvSpPr>
        <p:spPr>
          <a:xfrm rot="5400000" flipH="1">
            <a:off x="3633787" y="3224213"/>
            <a:ext cx="2581275" cy="704850"/>
          </a:xfrm>
          <a:prstGeom prst="rect">
            <a:avLst/>
          </a:prstGeom>
          <a:noFill/>
          <a:ln w="57150" cap="flat" cmpd="sng" algn="ctr">
            <a:solidFill>
              <a:srgbClr val="FF0000"/>
            </a:solidFill>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Right)">
                                      <p:cBhvr>
                                        <p:cTn id="7" dur="20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strips(downRight)">
                                      <p:cBhvr>
                                        <p:cTn id="12"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9F0D107-2EE2-0EB0-4235-939C32B6759F}"/>
              </a:ext>
            </a:extLst>
          </p:cNvPr>
          <p:cNvSpPr>
            <a:spLocks noGrp="1"/>
          </p:cNvSpPr>
          <p:nvPr>
            <p:ph idx="1"/>
          </p:nvPr>
        </p:nvSpPr>
        <p:spPr>
          <a:xfrm>
            <a:off x="76200" y="1009650"/>
            <a:ext cx="8426450" cy="5715000"/>
          </a:xfrm>
        </p:spPr>
        <p:txBody>
          <a:bodyPr rtlCol="0">
            <a:normAutofit fontScale="47500" lnSpcReduction="20000"/>
          </a:bodyPr>
          <a:lstStyle/>
          <a:p>
            <a:pPr algn="just" eaLnBrk="1" fontAlgn="auto" hangingPunct="1">
              <a:lnSpc>
                <a:spcPct val="150000"/>
              </a:lnSpc>
              <a:spcAft>
                <a:spcPts val="0"/>
              </a:spcAft>
              <a:defRPr/>
            </a:pPr>
            <a:r>
              <a:rPr lang="it-IT" sz="3400" b="1" dirty="0">
                <a:latin typeface="Times New Roman" panose="02020603050405020304" pitchFamily="18" charset="0"/>
                <a:ea typeface="Times New Roman" panose="02020603050405020304" pitchFamily="18" charset="0"/>
                <a:cs typeface="Times New Roman" panose="02020603050405020304" pitchFamily="18" charset="0"/>
              </a:rPr>
              <a:t>End-point primario 	</a:t>
            </a:r>
            <a:endParaRPr lang="it-IT" sz="3400" b="1" u="sng" dirty="0">
              <a:latin typeface="Times New Roman" panose="02020603050405020304" pitchFamily="18" charset="0"/>
              <a:ea typeface="Times New Roman" panose="02020603050405020304" pitchFamily="18" charset="0"/>
              <a:cs typeface="Times New Roman" panose="02020603050405020304" pitchFamily="18" charset="0"/>
            </a:endParaRPr>
          </a:p>
          <a:p>
            <a:pPr marL="257175" indent="-257175" algn="just" eaLnBrk="1" fontAlgn="auto" hangingPunct="1">
              <a:lnSpc>
                <a:spcPct val="150000"/>
              </a:lnSpc>
              <a:spcAft>
                <a:spcPts val="750"/>
              </a:spcAft>
              <a:buFont typeface="+mj-lt"/>
              <a:buAutoNum type="arabicPeriod"/>
              <a:defRPr/>
            </a:pPr>
            <a:r>
              <a:rPr lang="it-IT"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Identificazioni delle mutazioni di (microRNA) </a:t>
            </a:r>
            <a:r>
              <a:rPr lang="it-IT"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miRNA</a:t>
            </a:r>
            <a:r>
              <a:rPr lang="it-IT"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e “long non coding” RNA (</a:t>
            </a:r>
            <a:r>
              <a:rPr lang="it-IT" sz="3400" b="1" dirty="0" err="1">
                <a:solidFill>
                  <a:srgbClr val="002060"/>
                </a:solidFill>
                <a:latin typeface="Times New Roman" panose="02020603050405020304" pitchFamily="18" charset="0"/>
                <a:ea typeface="Calibri" panose="020F0502020204030204" pitchFamily="34" charset="0"/>
                <a:cs typeface="Times New Roman" panose="02020603050405020304" pitchFamily="18" charset="0"/>
              </a:rPr>
              <a:t>LncRNA</a:t>
            </a:r>
            <a:r>
              <a:rPr lang="it-IT" sz="3400" b="1"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come potenziali fattori di progressione della NAFLD in fibrosi ed HCC. </a:t>
            </a:r>
          </a:p>
          <a:p>
            <a:pPr marL="0" indent="0" algn="just" eaLnBrk="1" fontAlgn="auto" hangingPunct="1">
              <a:lnSpc>
                <a:spcPct val="150000"/>
              </a:lnSpc>
              <a:spcAft>
                <a:spcPts val="0"/>
              </a:spcAft>
              <a:buFont typeface="Arial" panose="020B0604020202020204" pitchFamily="34" charset="0"/>
              <a:buNone/>
              <a:defRPr/>
            </a:pPr>
            <a:endParaRPr lang="it-IT" sz="3400" b="1" u="sng" dirty="0">
              <a:latin typeface="Times New Roman" panose="02020603050405020304" pitchFamily="18" charset="0"/>
              <a:ea typeface="Times New Roman" panose="02020603050405020304" pitchFamily="18" charset="0"/>
              <a:cs typeface="Times New Roman" panose="02020603050405020304" pitchFamily="18" charset="0"/>
            </a:endParaRPr>
          </a:p>
          <a:p>
            <a:pPr algn="just" eaLnBrk="1" fontAlgn="auto" hangingPunct="1">
              <a:lnSpc>
                <a:spcPct val="150000"/>
              </a:lnSpc>
              <a:spcAft>
                <a:spcPts val="0"/>
              </a:spcAft>
              <a:defRPr/>
            </a:pPr>
            <a:r>
              <a:rPr lang="it-IT" sz="3400" b="1" dirty="0">
                <a:latin typeface="Times New Roman" panose="02020603050405020304" pitchFamily="18" charset="0"/>
                <a:ea typeface="Times New Roman" panose="02020603050405020304" pitchFamily="18" charset="0"/>
                <a:cs typeface="Times New Roman" panose="02020603050405020304" pitchFamily="18" charset="0"/>
              </a:rPr>
              <a:t>End point secondario </a:t>
            </a:r>
            <a:endParaRPr lang="it-IT" sz="3400" b="1" u="sng" dirty="0">
              <a:latin typeface="Times New Roman" panose="02020603050405020304" pitchFamily="18" charset="0"/>
              <a:ea typeface="Times New Roman" panose="02020603050405020304" pitchFamily="18" charset="0"/>
              <a:cs typeface="Times New Roman" panose="02020603050405020304" pitchFamily="18" charset="0"/>
            </a:endParaRPr>
          </a:p>
          <a:p>
            <a:pPr marL="257175" indent="-257175" algn="just" eaLnBrk="1" fontAlgn="auto" hangingPunct="1">
              <a:lnSpc>
                <a:spcPct val="150000"/>
              </a:lnSpc>
              <a:spcAft>
                <a:spcPts val="0"/>
              </a:spcAft>
              <a:buFont typeface="+mj-lt"/>
              <a:buAutoNum type="arabicPeriod"/>
              <a:defRPr/>
            </a:pPr>
            <a:r>
              <a:rPr lang="it-IT" sz="3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Valutare l’associazione tra fattori genetici e quelli metabolici correlati alla NAFLD con il rischio di HCC. </a:t>
            </a:r>
          </a:p>
          <a:p>
            <a:pPr marL="257175" indent="-257175" algn="just" eaLnBrk="1" fontAlgn="auto" hangingPunct="1">
              <a:lnSpc>
                <a:spcPct val="150000"/>
              </a:lnSpc>
              <a:spcAft>
                <a:spcPts val="750"/>
              </a:spcAft>
              <a:buFont typeface="+mj-lt"/>
              <a:buAutoNum type="arabicPeriod"/>
              <a:defRPr/>
            </a:pPr>
            <a:r>
              <a:rPr lang="it-IT" sz="3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Selezionare una popolazione di pazienti ad alto rischio di progressione di malattia per trials clinici di terapia farmacologica </a:t>
            </a:r>
          </a:p>
          <a:p>
            <a:pPr marL="0" indent="0" algn="just" eaLnBrk="1" fontAlgn="auto" hangingPunct="1">
              <a:lnSpc>
                <a:spcPct val="150000"/>
              </a:lnSpc>
              <a:spcAft>
                <a:spcPts val="750"/>
              </a:spcAft>
              <a:buFont typeface="Arial" panose="020B0604020202020204" pitchFamily="34" charset="0"/>
              <a:buNone/>
              <a:defRPr/>
            </a:pPr>
            <a:endParaRPr lang="it-IT" sz="3400" dirty="0">
              <a:latin typeface="Times New Roman" panose="02020603050405020304" pitchFamily="18" charset="0"/>
              <a:ea typeface="Calibri" panose="020F0502020204030204" pitchFamily="34" charset="0"/>
              <a:cs typeface="Times New Roman" panose="02020603050405020304" pitchFamily="18" charset="0"/>
            </a:endParaRPr>
          </a:p>
          <a:p>
            <a:pPr algn="just" eaLnBrk="1" fontAlgn="auto" hangingPunct="1">
              <a:lnSpc>
                <a:spcPct val="150000"/>
              </a:lnSpc>
              <a:spcAft>
                <a:spcPts val="0"/>
              </a:spcAft>
              <a:defRPr/>
            </a:pPr>
            <a:r>
              <a:rPr lang="it-IT" sz="3400" b="1" dirty="0">
                <a:latin typeface="Times New Roman" panose="02020603050405020304" pitchFamily="18" charset="0"/>
                <a:ea typeface="Times New Roman" panose="02020603050405020304" pitchFamily="18" charset="0"/>
                <a:cs typeface="Times New Roman" panose="02020603050405020304" pitchFamily="18" charset="0"/>
              </a:rPr>
              <a:t>Numerosità campionaria </a:t>
            </a:r>
            <a:endParaRPr lang="it-IT" sz="3400" b="1" u="sng" dirty="0">
              <a:latin typeface="Times New Roman" panose="02020603050405020304" pitchFamily="18" charset="0"/>
              <a:ea typeface="Times New Roman" panose="02020603050405020304" pitchFamily="18" charset="0"/>
              <a:cs typeface="Times New Roman" panose="02020603050405020304" pitchFamily="18" charset="0"/>
            </a:endParaRPr>
          </a:p>
          <a:p>
            <a:pPr algn="just" eaLnBrk="1" fontAlgn="auto" hangingPunct="1">
              <a:lnSpc>
                <a:spcPct val="150000"/>
              </a:lnSpc>
              <a:spcAft>
                <a:spcPts val="0"/>
              </a:spcAft>
              <a:defRPr/>
            </a:pPr>
            <a:r>
              <a:rPr lang="it-IT" sz="3400" dirty="0">
                <a:latin typeface="Times New Roman" panose="02020603050405020304" pitchFamily="18" charset="0"/>
                <a:ea typeface="Times New Roman" panose="02020603050405020304" pitchFamily="18" charset="0"/>
                <a:cs typeface="Times New Roman" panose="02020603050405020304" pitchFamily="18" charset="0"/>
              </a:rPr>
              <a:t>La numerosità campionaria verrà stimata attraverso opportuni algoritmi computazionali una volta ottenuti i risultati della fase pilota iniziale dello studio, che consentiranno di definire un appropriato margine di non inferiorità ed una adeguata potenza del test.</a:t>
            </a:r>
            <a:endParaRPr lang="it-IT" sz="3400" b="1" u="sng" dirty="0">
              <a:latin typeface="Times New Roman" panose="02020603050405020304" pitchFamily="18" charset="0"/>
              <a:ea typeface="Times New Roman" panose="02020603050405020304" pitchFamily="18" charset="0"/>
              <a:cs typeface="Times New Roman" panose="02020603050405020304" pitchFamily="18" charset="0"/>
            </a:endParaRPr>
          </a:p>
          <a:p>
            <a:pPr eaLnBrk="1" fontAlgn="auto" hangingPunct="1">
              <a:spcAft>
                <a:spcPts val="0"/>
              </a:spcAft>
              <a:defRPr/>
            </a:pPr>
            <a:endParaRPr lang="it-IT" dirty="0"/>
          </a:p>
        </p:txBody>
      </p:sp>
      <p:sp>
        <p:nvSpPr>
          <p:cNvPr id="282627" name="Titolo 1">
            <a:extLst>
              <a:ext uri="{FF2B5EF4-FFF2-40B4-BE49-F238E27FC236}">
                <a16:creationId xmlns:a16="http://schemas.microsoft.com/office/drawing/2014/main" id="{F41EC75B-93E3-1F1D-EA02-CA63AAC5F98F}"/>
              </a:ext>
            </a:extLst>
          </p:cNvPr>
          <p:cNvSpPr>
            <a:spLocks noGrp="1" noChangeArrowheads="1"/>
          </p:cNvSpPr>
          <p:nvPr>
            <p:ph type="title"/>
          </p:nvPr>
        </p:nvSpPr>
        <p:spPr>
          <a:xfrm>
            <a:off x="0" y="3175"/>
            <a:ext cx="9144000" cy="1325563"/>
          </a:xfrm>
        </p:spPr>
        <p:txBody>
          <a:bodyPr/>
          <a:lstStyle/>
          <a:p>
            <a:pPr algn="ctr" eaLnBrk="1" hangingPunct="1"/>
            <a:r>
              <a:rPr lang="it-IT" altLang="it-IT" sz="3600" b="1">
                <a:solidFill>
                  <a:srgbClr val="FF0000"/>
                </a:solidFill>
                <a:latin typeface="Times New Roman" panose="02020603050405020304" pitchFamily="18" charset="0"/>
                <a:cs typeface="Times New Roman" panose="02020603050405020304" pitchFamily="18" charset="0"/>
              </a:rPr>
              <a:t>Liver  Health Project</a:t>
            </a:r>
          </a:p>
        </p:txBody>
      </p:sp>
      <p:sp>
        <p:nvSpPr>
          <p:cNvPr id="5" name="Rettangolo 4">
            <a:extLst>
              <a:ext uri="{FF2B5EF4-FFF2-40B4-BE49-F238E27FC236}">
                <a16:creationId xmlns:a16="http://schemas.microsoft.com/office/drawing/2014/main" id="{1F36DF93-E050-5975-46FC-FF544A77C66A}"/>
              </a:ext>
            </a:extLst>
          </p:cNvPr>
          <p:cNvSpPr/>
          <p:nvPr/>
        </p:nvSpPr>
        <p:spPr>
          <a:xfrm flipH="1">
            <a:off x="76200" y="1335088"/>
            <a:ext cx="8991600" cy="798512"/>
          </a:xfrm>
          <a:prstGeom prst="rect">
            <a:avLst/>
          </a:prstGeom>
          <a:noFill/>
          <a:ln w="57150" cap="flat" cmpd="sng" algn="ctr">
            <a:solidFill>
              <a:srgbClr val="FF0000"/>
            </a:solidFill>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Titolo 1">
            <a:extLst>
              <a:ext uri="{FF2B5EF4-FFF2-40B4-BE49-F238E27FC236}">
                <a16:creationId xmlns:a16="http://schemas.microsoft.com/office/drawing/2014/main" id="{60454761-9BCD-77E9-1D18-C215476B42EE}"/>
              </a:ext>
            </a:extLst>
          </p:cNvPr>
          <p:cNvSpPr>
            <a:spLocks noGrp="1" noChangeArrowheads="1"/>
          </p:cNvSpPr>
          <p:nvPr>
            <p:ph type="title"/>
          </p:nvPr>
        </p:nvSpPr>
        <p:spPr>
          <a:xfrm>
            <a:off x="0" y="152400"/>
            <a:ext cx="9144000" cy="914400"/>
          </a:xfrm>
        </p:spPr>
        <p:txBody>
          <a:bodyPr/>
          <a:lstStyle/>
          <a:p>
            <a:pPr algn="ctr"/>
            <a:r>
              <a:rPr lang="it-IT" altLang="it-IT" sz="2800">
                <a:solidFill>
                  <a:srgbClr val="FFFF00"/>
                </a:solidFill>
              </a:rPr>
              <a:t>Da dove veniamo ? Chi siamo ? Dove andiamo ?</a:t>
            </a:r>
          </a:p>
        </p:txBody>
      </p:sp>
      <p:pic>
        <p:nvPicPr>
          <p:cNvPr id="253955" name="Segnaposto contenuto 5">
            <a:extLst>
              <a:ext uri="{FF2B5EF4-FFF2-40B4-BE49-F238E27FC236}">
                <a16:creationId xmlns:a16="http://schemas.microsoft.com/office/drawing/2014/main" id="{46342409-89DC-04CE-5831-5D56AE251BF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1263" y="1524000"/>
            <a:ext cx="6629400" cy="4972050"/>
          </a:xfrm>
        </p:spPr>
      </p:pic>
    </p:spTree>
  </p:cSld>
  <p:clrMapOvr>
    <a:masterClrMapping/>
  </p:clrMapOvr>
  <p:transition>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2609E4-DE44-76BF-0F72-F2F982D37212}"/>
              </a:ext>
            </a:extLst>
          </p:cNvPr>
          <p:cNvSpPr>
            <a:spLocks noGrp="1"/>
          </p:cNvSpPr>
          <p:nvPr>
            <p:ph type="title"/>
          </p:nvPr>
        </p:nvSpPr>
        <p:spPr>
          <a:xfrm>
            <a:off x="23813" y="457200"/>
            <a:ext cx="9144000" cy="914400"/>
          </a:xfrm>
        </p:spPr>
        <p:txBody>
          <a:bodyPr/>
          <a:lstStyle/>
          <a:p>
            <a:pPr marL="342900" indent="-342900" algn="ctr">
              <a:spcBef>
                <a:spcPct val="20000"/>
              </a:spcBef>
              <a:defRPr/>
            </a:pPr>
            <a:r>
              <a:rPr lang="it-IT" sz="2400" dirty="0">
                <a:solidFill>
                  <a:srgbClr val="FFFF00"/>
                </a:solidFill>
                <a:ea typeface="+mn-ea"/>
                <a:cs typeface="+mn-cs"/>
              </a:rPr>
              <a:t>CASERTA 8 TH INTERNATIONAL VIRAL HEPATITIS UPDATE AND CLINICAL PRACTICE JUNE 26-27 2022 </a:t>
            </a:r>
            <a:br>
              <a:rPr lang="it-IT" sz="2400" dirty="0">
                <a:solidFill>
                  <a:srgbClr val="FFFF00"/>
                </a:solidFill>
                <a:ea typeface="+mn-ea"/>
                <a:cs typeface="+mn-cs"/>
              </a:rPr>
            </a:br>
            <a:endParaRPr lang="it-IT" dirty="0"/>
          </a:p>
        </p:txBody>
      </p:sp>
      <p:sp>
        <p:nvSpPr>
          <p:cNvPr id="3" name="Segnaposto contenuto 2">
            <a:extLst>
              <a:ext uri="{FF2B5EF4-FFF2-40B4-BE49-F238E27FC236}">
                <a16:creationId xmlns:a16="http://schemas.microsoft.com/office/drawing/2014/main" id="{16B42E2D-AEFC-156E-8CE8-91724506A234}"/>
              </a:ext>
            </a:extLst>
          </p:cNvPr>
          <p:cNvSpPr>
            <a:spLocks noGrp="1"/>
          </p:cNvSpPr>
          <p:nvPr>
            <p:ph idx="1"/>
          </p:nvPr>
        </p:nvSpPr>
        <p:spPr>
          <a:xfrm>
            <a:off x="0" y="906463"/>
            <a:ext cx="9144000" cy="4495800"/>
          </a:xfrm>
        </p:spPr>
        <p:txBody>
          <a:bodyPr/>
          <a:lstStyle/>
          <a:p>
            <a:pPr>
              <a:defRPr/>
            </a:pPr>
            <a:endParaRPr lang="it-IT" dirty="0"/>
          </a:p>
          <a:p>
            <a:pPr>
              <a:defRPr/>
            </a:pPr>
            <a:r>
              <a:rPr lang="it-IT" dirty="0"/>
              <a:t>Responsabili scientifici: Vincenzo Messina Antonio Izzi</a:t>
            </a:r>
          </a:p>
          <a:p>
            <a:pPr marL="0" indent="0">
              <a:buFont typeface="Symbol" panose="05050102010706020507" pitchFamily="18" charset="2"/>
              <a:buNone/>
              <a:defRPr/>
            </a:pPr>
            <a:endParaRPr lang="it-IT" dirty="0"/>
          </a:p>
          <a:p>
            <a:pPr>
              <a:defRPr/>
            </a:pPr>
            <a:endParaRPr lang="it-IT" dirty="0"/>
          </a:p>
          <a:p>
            <a:pPr>
              <a:defRPr/>
            </a:pPr>
            <a:r>
              <a:rPr lang="it-IT" dirty="0" err="1"/>
              <a:t>Confirmed</a:t>
            </a:r>
            <a:r>
              <a:rPr lang="it-IT" dirty="0"/>
              <a:t> International Guests:</a:t>
            </a:r>
          </a:p>
          <a:p>
            <a:pPr>
              <a:buFontTx/>
              <a:buChar char="-"/>
              <a:defRPr/>
            </a:pPr>
            <a:r>
              <a:rPr lang="it-IT" dirty="0">
                <a:solidFill>
                  <a:srgbClr val="FFFFFF"/>
                </a:solidFill>
              </a:rPr>
              <a:t>TARIK ASSELAH Paris (France)</a:t>
            </a:r>
          </a:p>
          <a:p>
            <a:pPr>
              <a:buFontTx/>
              <a:buChar char="-"/>
              <a:defRPr/>
            </a:pPr>
            <a:r>
              <a:rPr lang="it-IT" dirty="0">
                <a:solidFill>
                  <a:srgbClr val="FFFFFF"/>
                </a:solidFill>
              </a:rPr>
              <a:t>JOHN F. DILLON Dundee (Scotland) </a:t>
            </a:r>
          </a:p>
          <a:p>
            <a:pPr>
              <a:buFontTx/>
              <a:buChar char="-"/>
              <a:defRPr/>
            </a:pPr>
            <a:r>
              <a:rPr lang="it-IT" dirty="0">
                <a:solidFill>
                  <a:srgbClr val="FFFFFF"/>
                </a:solidFill>
              </a:rPr>
              <a:t>JEFFREY LAZARUS </a:t>
            </a:r>
            <a:r>
              <a:rPr lang="it-IT" dirty="0" err="1">
                <a:solidFill>
                  <a:srgbClr val="FFFFFF"/>
                </a:solidFill>
              </a:rPr>
              <a:t>Barcelona</a:t>
            </a:r>
            <a:r>
              <a:rPr lang="it-IT" dirty="0">
                <a:solidFill>
                  <a:srgbClr val="FFFFFF"/>
                </a:solidFill>
              </a:rPr>
              <a:t> ( </a:t>
            </a:r>
            <a:r>
              <a:rPr lang="it-IT" dirty="0" err="1">
                <a:solidFill>
                  <a:srgbClr val="FFFFFF"/>
                </a:solidFill>
              </a:rPr>
              <a:t>Spain</a:t>
            </a:r>
            <a:r>
              <a:rPr lang="it-IT" dirty="0">
                <a:solidFill>
                  <a:srgbClr val="FFFFFF"/>
                </a:solidFill>
              </a:rPr>
              <a:t>)</a:t>
            </a:r>
            <a:endParaRPr lang="it-IT" dirty="0"/>
          </a:p>
          <a:p>
            <a:pPr>
              <a:buFontTx/>
              <a:buChar char="-"/>
              <a:defRPr/>
            </a:pPr>
            <a:r>
              <a:rPr lang="it-IT" dirty="0"/>
              <a:t>ANNA SF LOK Ann Harbor ( USA) </a:t>
            </a:r>
          </a:p>
          <a:p>
            <a:pPr>
              <a:buFontTx/>
              <a:buChar char="-"/>
              <a:defRPr/>
            </a:pPr>
            <a:r>
              <a:rPr lang="it-IT" dirty="0"/>
              <a:t>GIADA SEBASTIANI Alberta (Canada)</a:t>
            </a:r>
          </a:p>
          <a:p>
            <a:pPr>
              <a:buFontTx/>
              <a:buChar char="-"/>
              <a:defRPr/>
            </a:pPr>
            <a:endParaRPr lang="it-IT" dirty="0"/>
          </a:p>
          <a:p>
            <a:pPr>
              <a:defRPr/>
            </a:pPr>
            <a:endParaRPr lang="it-IT" dirty="0"/>
          </a:p>
        </p:txBody>
      </p:sp>
      <p:pic>
        <p:nvPicPr>
          <p:cNvPr id="283652" name="Immagine 3">
            <a:extLst>
              <a:ext uri="{FF2B5EF4-FFF2-40B4-BE49-F238E27FC236}">
                <a16:creationId xmlns:a16="http://schemas.microsoft.com/office/drawing/2014/main" id="{46EAF926-15D1-1C31-6785-925DDF483C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5113" y="1820863"/>
            <a:ext cx="2528887" cy="503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Titolo 1">
            <a:extLst>
              <a:ext uri="{FF2B5EF4-FFF2-40B4-BE49-F238E27FC236}">
                <a16:creationId xmlns:a16="http://schemas.microsoft.com/office/drawing/2014/main" id="{135BE419-96DD-AA58-4C3D-50E4CD339D01}"/>
              </a:ext>
            </a:extLst>
          </p:cNvPr>
          <p:cNvSpPr>
            <a:spLocks noGrp="1" noChangeArrowheads="1"/>
          </p:cNvSpPr>
          <p:nvPr>
            <p:ph type="title"/>
          </p:nvPr>
        </p:nvSpPr>
        <p:spPr>
          <a:xfrm>
            <a:off x="0" y="152400"/>
            <a:ext cx="9144000" cy="914400"/>
          </a:xfrm>
        </p:spPr>
        <p:txBody>
          <a:bodyPr/>
          <a:lstStyle/>
          <a:p>
            <a:pPr algn="ctr"/>
            <a:r>
              <a:rPr lang="it-IT" altLang="it-IT">
                <a:solidFill>
                  <a:srgbClr val="FFFF00"/>
                </a:solidFill>
              </a:rPr>
              <a:t>CONGRESSO NAZIONALE CLEO SIRACUSA 12-13 OTTOBRE 2023</a:t>
            </a:r>
          </a:p>
        </p:txBody>
      </p:sp>
      <p:sp>
        <p:nvSpPr>
          <p:cNvPr id="3" name="Segnaposto contenuto 2">
            <a:extLst>
              <a:ext uri="{FF2B5EF4-FFF2-40B4-BE49-F238E27FC236}">
                <a16:creationId xmlns:a16="http://schemas.microsoft.com/office/drawing/2014/main" id="{5D4BF1EC-DCD6-DA68-43A2-420F5F44FEF6}"/>
              </a:ext>
            </a:extLst>
          </p:cNvPr>
          <p:cNvSpPr>
            <a:spLocks noGrp="1"/>
          </p:cNvSpPr>
          <p:nvPr>
            <p:ph idx="1"/>
          </p:nvPr>
        </p:nvSpPr>
        <p:spPr>
          <a:xfrm>
            <a:off x="0" y="1257300"/>
            <a:ext cx="9144000" cy="4343400"/>
          </a:xfrm>
        </p:spPr>
        <p:txBody>
          <a:bodyPr/>
          <a:lstStyle/>
          <a:p>
            <a:pPr>
              <a:defRPr/>
            </a:pPr>
            <a:r>
              <a:rPr lang="it-IT" dirty="0"/>
              <a:t> </a:t>
            </a:r>
            <a:r>
              <a:rPr lang="it-IT" dirty="0">
                <a:solidFill>
                  <a:srgbClr val="FFFFFF"/>
                </a:solidFill>
              </a:rPr>
              <a:t>Responsabili scientifici: Marco Distefano, Gaetano Scifo</a:t>
            </a:r>
          </a:p>
          <a:p>
            <a:pPr>
              <a:defRPr/>
            </a:pPr>
            <a:r>
              <a:rPr lang="it-IT" dirty="0">
                <a:solidFill>
                  <a:srgbClr val="FFFFFF"/>
                </a:solidFill>
              </a:rPr>
              <a:t>AREA </a:t>
            </a:r>
            <a:r>
              <a:rPr lang="it-IT" dirty="0"/>
              <a:t>MARINA PROTETTA DEL PLEMMIRIO IN ORTIGIA</a:t>
            </a:r>
          </a:p>
          <a:p>
            <a:pPr>
              <a:defRPr/>
            </a:pPr>
            <a:r>
              <a:rPr lang="it-IT" dirty="0">
                <a:solidFill>
                  <a:schemeClr val="tx1"/>
                </a:solidFill>
              </a:rPr>
              <a:t>INVITED INTERNATIONAL </a:t>
            </a:r>
            <a:r>
              <a:rPr lang="it-IT" dirty="0"/>
              <a:t>SPEAKERS :</a:t>
            </a:r>
          </a:p>
          <a:p>
            <a:pPr marL="0" indent="0">
              <a:buFont typeface="Symbol" panose="05050102010706020507" pitchFamily="18" charset="2"/>
              <a:buNone/>
              <a:defRPr/>
            </a:pPr>
            <a:endParaRPr lang="it-IT" dirty="0"/>
          </a:p>
          <a:p>
            <a:pPr marL="0" indent="0">
              <a:buFont typeface="Symbol" panose="05050102010706020507" pitchFamily="18" charset="2"/>
              <a:buNone/>
              <a:defRPr/>
            </a:pPr>
            <a:r>
              <a:rPr lang="it-IT" dirty="0"/>
              <a:t>- ROBERT J. FONTANA</a:t>
            </a:r>
          </a:p>
          <a:p>
            <a:pPr marL="0" indent="0">
              <a:buFont typeface="Symbol" panose="05050102010706020507" pitchFamily="18" charset="2"/>
              <a:buNone/>
              <a:defRPr/>
            </a:pPr>
            <a:r>
              <a:rPr lang="it-IT" dirty="0"/>
              <a:t>- FRANCESCO NEGRO</a:t>
            </a:r>
          </a:p>
        </p:txBody>
      </p:sp>
      <p:pic>
        <p:nvPicPr>
          <p:cNvPr id="284676" name="Immagine 3">
            <a:extLst>
              <a:ext uri="{FF2B5EF4-FFF2-40B4-BE49-F238E27FC236}">
                <a16:creationId xmlns:a16="http://schemas.microsoft.com/office/drawing/2014/main" id="{AD2691E4-608F-C24C-0762-9C3295B2E5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2667000"/>
            <a:ext cx="49530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itolo 1">
            <a:extLst>
              <a:ext uri="{FF2B5EF4-FFF2-40B4-BE49-F238E27FC236}">
                <a16:creationId xmlns:a16="http://schemas.microsoft.com/office/drawing/2014/main" id="{7C394B94-8E79-2E3E-9C49-7A2183BB0871}"/>
              </a:ext>
            </a:extLst>
          </p:cNvPr>
          <p:cNvSpPr>
            <a:spLocks noGrp="1" noChangeArrowheads="1"/>
          </p:cNvSpPr>
          <p:nvPr>
            <p:ph type="title"/>
          </p:nvPr>
        </p:nvSpPr>
        <p:spPr>
          <a:xfrm>
            <a:off x="0" y="0"/>
            <a:ext cx="9144000" cy="1090613"/>
          </a:xfrm>
        </p:spPr>
        <p:txBody>
          <a:bodyPr/>
          <a:lstStyle/>
          <a:p>
            <a:pPr algn="ctr"/>
            <a:r>
              <a:rPr lang="it-IT" altLang="it-IT">
                <a:solidFill>
                  <a:srgbClr val="FFFF00"/>
                </a:solidFill>
              </a:rPr>
              <a:t>Antica Pizzeria da Michele Novembre 2021</a:t>
            </a:r>
          </a:p>
        </p:txBody>
      </p:sp>
      <p:pic>
        <p:nvPicPr>
          <p:cNvPr id="285699" name="Segnaposto contenuto 6">
            <a:extLst>
              <a:ext uri="{FF2B5EF4-FFF2-40B4-BE49-F238E27FC236}">
                <a16:creationId xmlns:a16="http://schemas.microsoft.com/office/drawing/2014/main" id="{EBE9839D-DD9D-B6DC-624B-BD46AB5A751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89013" y="1371600"/>
            <a:ext cx="7075487" cy="5307013"/>
          </a:xfrm>
        </p:spPr>
      </p:pic>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Segnaposto contenuto 4">
            <a:extLst>
              <a:ext uri="{FF2B5EF4-FFF2-40B4-BE49-F238E27FC236}">
                <a16:creationId xmlns:a16="http://schemas.microsoft.com/office/drawing/2014/main" id="{0CE7711C-D058-CD77-BFA3-CECAA3222F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1447800"/>
            <a:ext cx="9126538"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79" name="Titolo 1">
            <a:extLst>
              <a:ext uri="{FF2B5EF4-FFF2-40B4-BE49-F238E27FC236}">
                <a16:creationId xmlns:a16="http://schemas.microsoft.com/office/drawing/2014/main" id="{66CDECDF-5CB9-2B19-6329-A52C9732EE46}"/>
              </a:ext>
            </a:extLst>
          </p:cNvPr>
          <p:cNvSpPr>
            <a:spLocks noGrp="1" noChangeArrowheads="1"/>
          </p:cNvSpPr>
          <p:nvPr>
            <p:ph type="title"/>
          </p:nvPr>
        </p:nvSpPr>
        <p:spPr>
          <a:xfrm>
            <a:off x="34925" y="152400"/>
            <a:ext cx="9144000" cy="1428750"/>
          </a:xfrm>
        </p:spPr>
        <p:txBody>
          <a:bodyPr/>
          <a:lstStyle/>
          <a:p>
            <a:pPr algn="ctr"/>
            <a:r>
              <a:rPr lang="it-IT" altLang="it-IT">
                <a:solidFill>
                  <a:srgbClr val="FFFF00"/>
                </a:solidFill>
              </a:rPr>
              <a:t>Paestum April 24 2017</a:t>
            </a:r>
            <a:br>
              <a:rPr lang="it-IT" altLang="it-IT">
                <a:solidFill>
                  <a:srgbClr val="FFFF00"/>
                </a:solidFill>
              </a:rPr>
            </a:br>
            <a:r>
              <a:rPr lang="it-IT" altLang="it-IT" sz="2800">
                <a:solidFill>
                  <a:srgbClr val="FFFF00"/>
                </a:solidFill>
              </a:rPr>
              <a:t>4th Viral Hepatitis Update and Clinical Practice </a:t>
            </a:r>
            <a:br>
              <a:rPr lang="it-IT" altLang="it-IT">
                <a:solidFill>
                  <a:srgbClr val="FFFF00"/>
                </a:solidFill>
              </a:rPr>
            </a:br>
            <a:endParaRPr lang="it-IT" altLang="it-IT">
              <a:solidFill>
                <a:srgbClr val="FFFF00"/>
              </a:solidFill>
            </a:endParaRPr>
          </a:p>
        </p:txBody>
      </p:sp>
    </p:spTree>
  </p:cSld>
  <p:clrMapOvr>
    <a:masterClrMapping/>
  </p:clrMapOvr>
  <p:transition>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Picture 3">
            <a:extLst>
              <a:ext uri="{FF2B5EF4-FFF2-40B4-BE49-F238E27FC236}">
                <a16:creationId xmlns:a16="http://schemas.microsoft.com/office/drawing/2014/main" id="{26CED164-ECAC-12DE-DB12-BE0CBA2E97A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82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3" name="Subtitle 2">
            <a:extLst>
              <a:ext uri="{FF2B5EF4-FFF2-40B4-BE49-F238E27FC236}">
                <a16:creationId xmlns:a16="http://schemas.microsoft.com/office/drawing/2014/main" id="{5D8A964E-F7A8-BF42-3791-6450E8ED29B3}"/>
              </a:ext>
            </a:extLst>
          </p:cNvPr>
          <p:cNvSpPr>
            <a:spLocks noGrp="1" noChangeArrowheads="1"/>
          </p:cNvSpPr>
          <p:nvPr>
            <p:ph type="subTitle" idx="1"/>
          </p:nvPr>
        </p:nvSpPr>
        <p:spPr>
          <a:xfrm>
            <a:off x="850900" y="3987800"/>
            <a:ext cx="7620000" cy="2120900"/>
          </a:xfrm>
        </p:spPr>
        <p:txBody>
          <a:bodyPr/>
          <a:lstStyle/>
          <a:p>
            <a:pPr>
              <a:lnSpc>
                <a:spcPct val="80000"/>
              </a:lnSpc>
            </a:pPr>
            <a:r>
              <a:rPr lang="en-US" altLang="en-US" sz="2400"/>
              <a:t>Michael J. Sofia, Ph.D.</a:t>
            </a:r>
          </a:p>
          <a:p>
            <a:pPr>
              <a:lnSpc>
                <a:spcPct val="80000"/>
              </a:lnSpc>
            </a:pPr>
            <a:r>
              <a:rPr lang="en-US" altLang="en-US" sz="2400"/>
              <a:t>Chief Scientific Officer</a:t>
            </a:r>
          </a:p>
          <a:p>
            <a:pPr>
              <a:lnSpc>
                <a:spcPct val="80000"/>
              </a:lnSpc>
            </a:pPr>
            <a:r>
              <a:rPr lang="en-US" altLang="en-US" sz="2400"/>
              <a:t>Arbutus Biopharma, Inc.</a:t>
            </a:r>
          </a:p>
          <a:p>
            <a:pPr>
              <a:lnSpc>
                <a:spcPct val="80000"/>
              </a:lnSpc>
            </a:pPr>
            <a:endParaRPr lang="en-US" altLang="en-US" sz="2400"/>
          </a:p>
          <a:p>
            <a:pPr eaLnBrk="1" hangingPunct="1">
              <a:lnSpc>
                <a:spcPct val="60000"/>
              </a:lnSpc>
            </a:pPr>
            <a:r>
              <a:rPr lang="en-US" altLang="en-US" sz="2400"/>
              <a:t>10</a:t>
            </a:r>
            <a:r>
              <a:rPr lang="en-US" altLang="en-US" sz="2400" baseline="30000"/>
              <a:t>th</a:t>
            </a:r>
            <a:r>
              <a:rPr lang="en-US" altLang="en-US" sz="2400"/>
              <a:t> CLEO National Congress, Hospital Hepatologists</a:t>
            </a:r>
          </a:p>
          <a:p>
            <a:pPr eaLnBrk="1" hangingPunct="1">
              <a:lnSpc>
                <a:spcPct val="60000"/>
              </a:lnSpc>
            </a:pPr>
            <a:r>
              <a:rPr lang="en-US" altLang="en-US" sz="2400"/>
              <a:t>Rome, Italy</a:t>
            </a:r>
          </a:p>
          <a:p>
            <a:pPr eaLnBrk="1" hangingPunct="1">
              <a:lnSpc>
                <a:spcPct val="60000"/>
              </a:lnSpc>
            </a:pPr>
            <a:r>
              <a:rPr lang="en-US" altLang="en-US" sz="2400"/>
              <a:t>September 28, 2017</a:t>
            </a:r>
          </a:p>
        </p:txBody>
      </p:sp>
      <p:sp>
        <p:nvSpPr>
          <p:cNvPr id="5" name="Rectangle 2">
            <a:extLst>
              <a:ext uri="{FF2B5EF4-FFF2-40B4-BE49-F238E27FC236}">
                <a16:creationId xmlns:a16="http://schemas.microsoft.com/office/drawing/2014/main" id="{8D4A9D89-A885-94FF-58FA-16D83F27F6CF}"/>
              </a:ext>
            </a:extLst>
          </p:cNvPr>
          <p:cNvSpPr>
            <a:spLocks noGrp="1" noChangeArrowheads="1"/>
          </p:cNvSpPr>
          <p:nvPr>
            <p:ph type="ctrTitle"/>
          </p:nvPr>
        </p:nvSpPr>
        <p:spPr>
          <a:xfrm>
            <a:off x="330200" y="1787525"/>
            <a:ext cx="8432800" cy="1470025"/>
          </a:xfrm>
        </p:spPr>
        <p:txBody>
          <a:bodyPr/>
          <a:lstStyle/>
          <a:p>
            <a:pPr eaLnBrk="1" hangingPunct="1">
              <a:defRPr/>
            </a:pPr>
            <a:r>
              <a:rPr lang="en-US" sz="4000" b="1" dirty="0">
                <a:ea typeface="+mj-ea"/>
                <a:cs typeface="+mj-cs"/>
              </a:rPr>
              <a:t>How HCV was Won:</a:t>
            </a:r>
            <a:br>
              <a:rPr lang="en-US" sz="4000" b="1" dirty="0">
                <a:ea typeface="+mj-ea"/>
                <a:cs typeface="+mj-cs"/>
              </a:rPr>
            </a:br>
            <a:r>
              <a:rPr lang="en-US" sz="4000" b="1" dirty="0">
                <a:ea typeface="+mj-ea"/>
                <a:cs typeface="+mj-cs"/>
              </a:rPr>
              <a:t>From Discovery of </a:t>
            </a:r>
            <a:r>
              <a:rPr lang="en-US" sz="4000" b="1" dirty="0" err="1">
                <a:ea typeface="+mj-ea"/>
                <a:cs typeface="+mj-cs"/>
              </a:rPr>
              <a:t>Sofosbuvir</a:t>
            </a:r>
            <a:r>
              <a:rPr lang="en-US" sz="4000" b="1" dirty="0">
                <a:ea typeface="+mj-ea"/>
                <a:cs typeface="+mj-cs"/>
              </a:rPr>
              <a:t> to Clinical Practice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Titolo 1">
            <a:extLst>
              <a:ext uri="{FF2B5EF4-FFF2-40B4-BE49-F238E27FC236}">
                <a16:creationId xmlns:a16="http://schemas.microsoft.com/office/drawing/2014/main" id="{16B57F48-01DF-D219-31AE-05E16E01685F}"/>
              </a:ext>
            </a:extLst>
          </p:cNvPr>
          <p:cNvSpPr>
            <a:spLocks noGrp="1" noChangeArrowheads="1"/>
          </p:cNvSpPr>
          <p:nvPr>
            <p:ph type="title"/>
          </p:nvPr>
        </p:nvSpPr>
        <p:spPr>
          <a:xfrm>
            <a:off x="0" y="0"/>
            <a:ext cx="9144000" cy="1066800"/>
          </a:xfrm>
        </p:spPr>
        <p:txBody>
          <a:bodyPr/>
          <a:lstStyle/>
          <a:p>
            <a:pPr algn="ctr"/>
            <a:r>
              <a:rPr lang="it-IT" altLang="it-IT">
                <a:solidFill>
                  <a:srgbClr val="FFFF00"/>
                </a:solidFill>
              </a:rPr>
              <a:t>L’inventore del farmaco antiepatite C «L’orgoglio d’essere mezzo siciliano»</a:t>
            </a:r>
          </a:p>
        </p:txBody>
      </p:sp>
      <p:pic>
        <p:nvPicPr>
          <p:cNvPr id="257027" name="Picture 5" descr="Michael Sofia al convegno di Cleo">
            <a:extLst>
              <a:ext uri="{FF2B5EF4-FFF2-40B4-BE49-F238E27FC236}">
                <a16:creationId xmlns:a16="http://schemas.microsoft.com/office/drawing/2014/main" id="{20E891BE-4921-6C80-A6F9-444BF8ACE33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2863" y="1219200"/>
            <a:ext cx="5507037" cy="4114800"/>
          </a:xfrm>
          <a:noFill/>
        </p:spPr>
      </p:pic>
      <p:pic>
        <p:nvPicPr>
          <p:cNvPr id="257028" name="Immagine 4">
            <a:extLst>
              <a:ext uri="{FF2B5EF4-FFF2-40B4-BE49-F238E27FC236}">
                <a16:creationId xmlns:a16="http://schemas.microsoft.com/office/drawing/2014/main" id="{2244981A-FA6B-3AA7-D0CD-6E9F164BC0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6413" y="1219200"/>
            <a:ext cx="3544887"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9" name="CasellaDiTesto 6">
            <a:extLst>
              <a:ext uri="{FF2B5EF4-FFF2-40B4-BE49-F238E27FC236}">
                <a16:creationId xmlns:a16="http://schemas.microsoft.com/office/drawing/2014/main" id="{74CFEF9D-2504-44F4-2B09-3C16E782ED99}"/>
              </a:ext>
            </a:extLst>
          </p:cNvPr>
          <p:cNvSpPr txBox="1">
            <a:spLocks noChangeArrowheads="1"/>
          </p:cNvSpPr>
          <p:nvPr/>
        </p:nvSpPr>
        <p:spPr bwMode="auto">
          <a:xfrm>
            <a:off x="0" y="5934075"/>
            <a:ext cx="91313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AC12"/>
              </a:buClr>
              <a:buFont typeface="Symbol" panose="05050102010706020507" pitchFamily="18" charset="2"/>
              <a:buChar char="·"/>
              <a:defRPr sz="2400" b="1">
                <a:solidFill>
                  <a:schemeClr val="tx2"/>
                </a:solidFill>
                <a:latin typeface="Arial" panose="020B0604020202020204" pitchFamily="34" charset="0"/>
              </a:defRPr>
            </a:lvl1pPr>
            <a:lvl2pPr marL="742950" indent="-285750">
              <a:spcBef>
                <a:spcPct val="20000"/>
              </a:spcBef>
              <a:buClr>
                <a:srgbClr val="FFAC12"/>
              </a:buClr>
              <a:buFont typeface="Symbol" panose="05050102010706020507" pitchFamily="18" charset="2"/>
              <a:buChar char="·"/>
              <a:defRPr sz="2000" b="1">
                <a:solidFill>
                  <a:schemeClr val="tx2"/>
                </a:solidFill>
                <a:latin typeface="Arial" panose="020B0604020202020204" pitchFamily="34" charset="0"/>
              </a:defRPr>
            </a:lvl2pPr>
            <a:lvl3pPr marL="1143000" indent="-228600">
              <a:spcBef>
                <a:spcPct val="20000"/>
              </a:spcBef>
              <a:buClr>
                <a:srgbClr val="FFAC12"/>
              </a:buClr>
              <a:buFont typeface="Symbol" panose="05050102010706020507" pitchFamily="18" charset="2"/>
              <a:buChar char="·"/>
              <a:defRPr sz="2400" b="1">
                <a:solidFill>
                  <a:schemeClr val="tx2"/>
                </a:solidFill>
                <a:latin typeface="Arial" panose="020B0604020202020204" pitchFamily="34" charset="0"/>
              </a:defRPr>
            </a:lvl3pPr>
            <a:lvl4pPr marL="1600200" indent="-228600">
              <a:spcBef>
                <a:spcPct val="20000"/>
              </a:spcBef>
              <a:buClr>
                <a:srgbClr val="FFAC12"/>
              </a:buClr>
              <a:buFont typeface="Symbol" panose="05050102010706020507" pitchFamily="18" charset="2"/>
              <a:buChar char="·"/>
              <a:defRPr sz="1600" b="1">
                <a:solidFill>
                  <a:schemeClr val="tx2"/>
                </a:solidFill>
                <a:latin typeface="Arial" panose="020B0604020202020204" pitchFamily="34" charset="0"/>
              </a:defRPr>
            </a:lvl4pPr>
            <a:lvl5pPr marL="2057400" indent="-228600">
              <a:spcBef>
                <a:spcPct val="20000"/>
              </a:spcBef>
              <a:buClr>
                <a:srgbClr val="FFAC12"/>
              </a:buClr>
              <a:buFont typeface="Symbol" panose="05050102010706020507" pitchFamily="18" charset="2"/>
              <a:buChar char="·"/>
              <a:defRPr sz="1400" b="1">
                <a:solidFill>
                  <a:schemeClr val="tx2"/>
                </a:solidFill>
                <a:latin typeface="Arial" panose="020B0604020202020204" pitchFamily="34" charset="0"/>
              </a:defRPr>
            </a:lvl5pPr>
            <a:lvl6pPr marL="25146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6pPr>
            <a:lvl7pPr marL="29718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7pPr>
            <a:lvl8pPr marL="34290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8pPr>
            <a:lvl9pPr marL="38862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9pPr>
          </a:lstStyle>
          <a:p>
            <a:pPr>
              <a:spcBef>
                <a:spcPct val="0"/>
              </a:spcBef>
              <a:buClrTx/>
              <a:buFontTx/>
              <a:buNone/>
            </a:pPr>
            <a:r>
              <a:rPr lang="it-IT" altLang="it-IT" sz="1800" b="0">
                <a:solidFill>
                  <a:schemeClr val="tx1"/>
                </a:solidFill>
              </a:rPr>
              <a:t>Michael Sofia, </a:t>
            </a:r>
            <a:r>
              <a:rPr lang="it-IT" altLang="it-IT" sz="1800">
                <a:solidFill>
                  <a:srgbClr val="FFFF00"/>
                </a:solidFill>
              </a:rPr>
              <a:t>lo scienziato che ha inventato il Sofosbuvir, capostipite di una classe di molecole capaci di distruggere il virus</a:t>
            </a:r>
            <a:r>
              <a:rPr lang="it-IT" altLang="it-IT" sz="1800" b="0">
                <a:solidFill>
                  <a:schemeClr val="tx1"/>
                </a:solidFill>
              </a:rPr>
              <a:t>, ha partecipato </a:t>
            </a:r>
            <a:r>
              <a:rPr lang="it-IT" altLang="it-IT" sz="1800">
                <a:solidFill>
                  <a:srgbClr val="FF0000"/>
                </a:solidFill>
              </a:rPr>
              <a:t>per la prima volta a un congresso in Italia </a:t>
            </a:r>
            <a:endParaRPr lang="it-IT" altLang="it-IT" sz="1800" b="0">
              <a:solidFill>
                <a:schemeClr val="tx1"/>
              </a:solidFill>
            </a:endParaRPr>
          </a:p>
        </p:txBody>
      </p:sp>
      <p:sp>
        <p:nvSpPr>
          <p:cNvPr id="257030" name="CasellaDiTesto 8">
            <a:extLst>
              <a:ext uri="{FF2B5EF4-FFF2-40B4-BE49-F238E27FC236}">
                <a16:creationId xmlns:a16="http://schemas.microsoft.com/office/drawing/2014/main" id="{DDC505E6-9FE7-D13A-E62D-ADA6DBE747AC}"/>
              </a:ext>
            </a:extLst>
          </p:cNvPr>
          <p:cNvSpPr txBox="1">
            <a:spLocks noChangeArrowheads="1"/>
          </p:cNvSpPr>
          <p:nvPr/>
        </p:nvSpPr>
        <p:spPr bwMode="auto">
          <a:xfrm>
            <a:off x="2514600" y="6488113"/>
            <a:ext cx="4630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AC12"/>
              </a:buClr>
              <a:buFont typeface="Symbol" panose="05050102010706020507" pitchFamily="18" charset="2"/>
              <a:buChar char="·"/>
              <a:defRPr sz="2400" b="1">
                <a:solidFill>
                  <a:schemeClr val="tx2"/>
                </a:solidFill>
                <a:latin typeface="Arial" panose="020B0604020202020204" pitchFamily="34" charset="0"/>
              </a:defRPr>
            </a:lvl1pPr>
            <a:lvl2pPr marL="742950" indent="-285750">
              <a:spcBef>
                <a:spcPct val="20000"/>
              </a:spcBef>
              <a:buClr>
                <a:srgbClr val="FFAC12"/>
              </a:buClr>
              <a:buFont typeface="Symbol" panose="05050102010706020507" pitchFamily="18" charset="2"/>
              <a:buChar char="·"/>
              <a:defRPr sz="2000" b="1">
                <a:solidFill>
                  <a:schemeClr val="tx2"/>
                </a:solidFill>
                <a:latin typeface="Arial" panose="020B0604020202020204" pitchFamily="34" charset="0"/>
              </a:defRPr>
            </a:lvl2pPr>
            <a:lvl3pPr marL="1143000" indent="-228600">
              <a:spcBef>
                <a:spcPct val="20000"/>
              </a:spcBef>
              <a:buClr>
                <a:srgbClr val="FFAC12"/>
              </a:buClr>
              <a:buFont typeface="Symbol" panose="05050102010706020507" pitchFamily="18" charset="2"/>
              <a:buChar char="·"/>
              <a:defRPr sz="2400" b="1">
                <a:solidFill>
                  <a:schemeClr val="tx2"/>
                </a:solidFill>
                <a:latin typeface="Arial" panose="020B0604020202020204" pitchFamily="34" charset="0"/>
              </a:defRPr>
            </a:lvl3pPr>
            <a:lvl4pPr marL="1600200" indent="-228600">
              <a:spcBef>
                <a:spcPct val="20000"/>
              </a:spcBef>
              <a:buClr>
                <a:srgbClr val="FFAC12"/>
              </a:buClr>
              <a:buFont typeface="Symbol" panose="05050102010706020507" pitchFamily="18" charset="2"/>
              <a:buChar char="·"/>
              <a:defRPr sz="1600" b="1">
                <a:solidFill>
                  <a:schemeClr val="tx2"/>
                </a:solidFill>
                <a:latin typeface="Arial" panose="020B0604020202020204" pitchFamily="34" charset="0"/>
              </a:defRPr>
            </a:lvl4pPr>
            <a:lvl5pPr marL="2057400" indent="-228600">
              <a:spcBef>
                <a:spcPct val="20000"/>
              </a:spcBef>
              <a:buClr>
                <a:srgbClr val="FFAC12"/>
              </a:buClr>
              <a:buFont typeface="Symbol" panose="05050102010706020507" pitchFamily="18" charset="2"/>
              <a:buChar char="·"/>
              <a:defRPr sz="1400" b="1">
                <a:solidFill>
                  <a:schemeClr val="tx2"/>
                </a:solidFill>
                <a:latin typeface="Arial" panose="020B0604020202020204" pitchFamily="34" charset="0"/>
              </a:defRPr>
            </a:lvl5pPr>
            <a:lvl6pPr marL="25146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6pPr>
            <a:lvl7pPr marL="29718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7pPr>
            <a:lvl8pPr marL="34290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8pPr>
            <a:lvl9pPr marL="38862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9pPr>
          </a:lstStyle>
          <a:p>
            <a:pPr>
              <a:spcBef>
                <a:spcPct val="0"/>
              </a:spcBef>
              <a:buClrTx/>
              <a:buFontTx/>
              <a:buNone/>
            </a:pPr>
            <a:r>
              <a:rPr lang="it-IT" altLang="it-IT" sz="1800" b="0">
                <a:solidFill>
                  <a:schemeClr val="tx1"/>
                </a:solidFill>
              </a:rPr>
              <a:t>di Margherita De Bac </a:t>
            </a:r>
          </a:p>
        </p:txBody>
      </p:sp>
      <p:sp>
        <p:nvSpPr>
          <p:cNvPr id="257031" name="CasellaDiTesto 12">
            <a:extLst>
              <a:ext uri="{FF2B5EF4-FFF2-40B4-BE49-F238E27FC236}">
                <a16:creationId xmlns:a16="http://schemas.microsoft.com/office/drawing/2014/main" id="{C4F3F2F9-E510-7AF6-2375-D053C0113455}"/>
              </a:ext>
            </a:extLst>
          </p:cNvPr>
          <p:cNvSpPr txBox="1">
            <a:spLocks noChangeArrowheads="1"/>
          </p:cNvSpPr>
          <p:nvPr/>
        </p:nvSpPr>
        <p:spPr bwMode="auto">
          <a:xfrm>
            <a:off x="4822825" y="6488113"/>
            <a:ext cx="4805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AC12"/>
              </a:buClr>
              <a:buFont typeface="Symbol" panose="05050102010706020507" pitchFamily="18" charset="2"/>
              <a:buChar char="·"/>
              <a:defRPr sz="2400" b="1">
                <a:solidFill>
                  <a:schemeClr val="tx2"/>
                </a:solidFill>
                <a:latin typeface="Arial" panose="020B0604020202020204" pitchFamily="34" charset="0"/>
              </a:defRPr>
            </a:lvl1pPr>
            <a:lvl2pPr marL="742950" indent="-285750">
              <a:spcBef>
                <a:spcPct val="20000"/>
              </a:spcBef>
              <a:buClr>
                <a:srgbClr val="FFAC12"/>
              </a:buClr>
              <a:buFont typeface="Symbol" panose="05050102010706020507" pitchFamily="18" charset="2"/>
              <a:buChar char="·"/>
              <a:defRPr sz="2000" b="1">
                <a:solidFill>
                  <a:schemeClr val="tx2"/>
                </a:solidFill>
                <a:latin typeface="Arial" panose="020B0604020202020204" pitchFamily="34" charset="0"/>
              </a:defRPr>
            </a:lvl2pPr>
            <a:lvl3pPr marL="1143000" indent="-228600">
              <a:spcBef>
                <a:spcPct val="20000"/>
              </a:spcBef>
              <a:buClr>
                <a:srgbClr val="FFAC12"/>
              </a:buClr>
              <a:buFont typeface="Symbol" panose="05050102010706020507" pitchFamily="18" charset="2"/>
              <a:buChar char="·"/>
              <a:defRPr sz="2400" b="1">
                <a:solidFill>
                  <a:schemeClr val="tx2"/>
                </a:solidFill>
                <a:latin typeface="Arial" panose="020B0604020202020204" pitchFamily="34" charset="0"/>
              </a:defRPr>
            </a:lvl3pPr>
            <a:lvl4pPr marL="1600200" indent="-228600">
              <a:spcBef>
                <a:spcPct val="20000"/>
              </a:spcBef>
              <a:buClr>
                <a:srgbClr val="FFAC12"/>
              </a:buClr>
              <a:buFont typeface="Symbol" panose="05050102010706020507" pitchFamily="18" charset="2"/>
              <a:buChar char="·"/>
              <a:defRPr sz="1600" b="1">
                <a:solidFill>
                  <a:schemeClr val="tx2"/>
                </a:solidFill>
                <a:latin typeface="Arial" panose="020B0604020202020204" pitchFamily="34" charset="0"/>
              </a:defRPr>
            </a:lvl4pPr>
            <a:lvl5pPr marL="2057400" indent="-228600">
              <a:spcBef>
                <a:spcPct val="20000"/>
              </a:spcBef>
              <a:buClr>
                <a:srgbClr val="FFAC12"/>
              </a:buClr>
              <a:buFont typeface="Symbol" panose="05050102010706020507" pitchFamily="18" charset="2"/>
              <a:buChar char="·"/>
              <a:defRPr sz="1400" b="1">
                <a:solidFill>
                  <a:schemeClr val="tx2"/>
                </a:solidFill>
                <a:latin typeface="Arial" panose="020B0604020202020204" pitchFamily="34" charset="0"/>
              </a:defRPr>
            </a:lvl5pPr>
            <a:lvl6pPr marL="25146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6pPr>
            <a:lvl7pPr marL="29718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7pPr>
            <a:lvl8pPr marL="34290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8pPr>
            <a:lvl9pPr marL="3886200" indent="-228600" eaLnBrk="0" fontAlgn="base" hangingPunct="0">
              <a:spcBef>
                <a:spcPct val="20000"/>
              </a:spcBef>
              <a:spcAft>
                <a:spcPct val="0"/>
              </a:spcAft>
              <a:buClr>
                <a:srgbClr val="FFAC12"/>
              </a:buClr>
              <a:buFont typeface="Symbol" panose="05050102010706020507" pitchFamily="18" charset="2"/>
              <a:buChar char="·"/>
              <a:defRPr sz="1400" b="1">
                <a:solidFill>
                  <a:schemeClr val="tx2"/>
                </a:solidFill>
                <a:latin typeface="Arial" panose="020B0604020202020204" pitchFamily="34" charset="0"/>
              </a:defRPr>
            </a:lvl9pPr>
          </a:lstStyle>
          <a:p>
            <a:pPr>
              <a:spcBef>
                <a:spcPct val="0"/>
              </a:spcBef>
              <a:buClrTx/>
              <a:buFontTx/>
              <a:buNone/>
            </a:pPr>
            <a:r>
              <a:rPr lang="it-IT" altLang="it-IT" sz="1800" b="0">
                <a:solidFill>
                  <a:schemeClr val="tx1"/>
                </a:solidFill>
                <a:latin typeface="main-condensed_regular"/>
              </a:rPr>
              <a:t>8 ottobre 2017 (modifica il 9 ottobre 2017 )</a:t>
            </a:r>
            <a:endParaRPr lang="it-IT" altLang="it-IT" sz="1800" b="0">
              <a:solidFill>
                <a:schemeClr val="tx1"/>
              </a:solidFill>
            </a:endParaRPr>
          </a:p>
        </p:txBody>
      </p:sp>
    </p:spTree>
  </p:cSld>
  <p:clrMapOvr>
    <a:masterClrMapping/>
  </p:clrMapOvr>
  <p:transition>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itolo 1">
            <a:extLst>
              <a:ext uri="{FF2B5EF4-FFF2-40B4-BE49-F238E27FC236}">
                <a16:creationId xmlns:a16="http://schemas.microsoft.com/office/drawing/2014/main" id="{92EB3FC9-50FC-1256-547C-0CCECC4B1E0A}"/>
              </a:ext>
            </a:extLst>
          </p:cNvPr>
          <p:cNvSpPr>
            <a:spLocks noGrp="1" noChangeArrowheads="1"/>
          </p:cNvSpPr>
          <p:nvPr>
            <p:ph type="title"/>
          </p:nvPr>
        </p:nvSpPr>
        <p:spPr>
          <a:xfrm>
            <a:off x="0" y="0"/>
            <a:ext cx="9144000" cy="1066800"/>
          </a:xfrm>
        </p:spPr>
        <p:txBody>
          <a:bodyPr/>
          <a:lstStyle/>
          <a:p>
            <a:pPr algn="ctr"/>
            <a:r>
              <a:rPr lang="it-IT" altLang="it-IT">
                <a:solidFill>
                  <a:srgbClr val="FFFF00"/>
                </a:solidFill>
              </a:rPr>
              <a:t>CLEO National Congress </a:t>
            </a:r>
            <a:br>
              <a:rPr lang="it-IT" altLang="it-IT">
                <a:solidFill>
                  <a:srgbClr val="FFFF00"/>
                </a:solidFill>
              </a:rPr>
            </a:br>
            <a:r>
              <a:rPr lang="it-IT" altLang="it-IT">
                <a:solidFill>
                  <a:srgbClr val="FFFF00"/>
                </a:solidFill>
              </a:rPr>
              <a:t>Catania September 30-October 1 2018</a:t>
            </a:r>
          </a:p>
        </p:txBody>
      </p:sp>
      <p:pic>
        <p:nvPicPr>
          <p:cNvPr id="258051" name="Segnaposto contenuto 3">
            <a:extLst>
              <a:ext uri="{FF2B5EF4-FFF2-40B4-BE49-F238E27FC236}">
                <a16:creationId xmlns:a16="http://schemas.microsoft.com/office/drawing/2014/main" id="{4FF72BC6-6FB1-7D38-96A5-520607CEF62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988" y="1219200"/>
            <a:ext cx="4229100" cy="5638800"/>
          </a:xfrm>
        </p:spPr>
      </p:pic>
      <p:pic>
        <p:nvPicPr>
          <p:cNvPr id="258052" name="Immagine 4">
            <a:extLst>
              <a:ext uri="{FF2B5EF4-FFF2-40B4-BE49-F238E27FC236}">
                <a16:creationId xmlns:a16="http://schemas.microsoft.com/office/drawing/2014/main" id="{786CC271-B962-44AC-7C9D-711D35F78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362075"/>
            <a:ext cx="4697413"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a:extLst>
              <a:ext uri="{FF2B5EF4-FFF2-40B4-BE49-F238E27FC236}">
                <a16:creationId xmlns:a16="http://schemas.microsoft.com/office/drawing/2014/main" id="{E7E301A8-9694-655C-A094-1ADFF2FA7996}"/>
              </a:ext>
            </a:extLst>
          </p:cNvPr>
          <p:cNvSpPr/>
          <p:nvPr/>
        </p:nvSpPr>
        <p:spPr>
          <a:xfrm>
            <a:off x="4572000" y="4419600"/>
            <a:ext cx="4343400" cy="2133600"/>
          </a:xfrm>
          <a:prstGeom prst="rect">
            <a:avLst/>
          </a:prstGeom>
          <a:solidFill>
            <a:srgbClr val="00144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it-IT" sz="2400" b="1" dirty="0">
                <a:solidFill>
                  <a:srgbClr val="FFFF00"/>
                </a:solidFill>
              </a:rPr>
              <a:t>Responsabili Scientifici</a:t>
            </a:r>
          </a:p>
          <a:p>
            <a:pPr algn="ctr">
              <a:defRPr/>
            </a:pPr>
            <a:r>
              <a:rPr lang="it-IT" sz="2400" b="1" dirty="0">
                <a:solidFill>
                  <a:srgbClr val="FFFF00"/>
                </a:solidFill>
              </a:rPr>
              <a:t>Maurizio Russello</a:t>
            </a:r>
          </a:p>
          <a:p>
            <a:pPr algn="ctr">
              <a:defRPr/>
            </a:pPr>
            <a:r>
              <a:rPr lang="it-IT" sz="2400" b="1" dirty="0">
                <a:solidFill>
                  <a:srgbClr val="FFFF00"/>
                </a:solidFill>
              </a:rPr>
              <a:t>Gaetano Scifo</a:t>
            </a:r>
          </a:p>
        </p:txBody>
      </p:sp>
    </p:spTree>
  </p:cSld>
  <p:clrMapOvr>
    <a:masterClrMapping/>
  </p:clrMapOvr>
  <p:transition>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Titolo 1">
            <a:extLst>
              <a:ext uri="{FF2B5EF4-FFF2-40B4-BE49-F238E27FC236}">
                <a16:creationId xmlns:a16="http://schemas.microsoft.com/office/drawing/2014/main" id="{47E5D449-2111-7D89-8508-424A99483F63}"/>
              </a:ext>
            </a:extLst>
          </p:cNvPr>
          <p:cNvSpPr>
            <a:spLocks noGrp="1" noChangeArrowheads="1"/>
          </p:cNvSpPr>
          <p:nvPr>
            <p:ph type="title"/>
          </p:nvPr>
        </p:nvSpPr>
        <p:spPr>
          <a:xfrm>
            <a:off x="0" y="0"/>
            <a:ext cx="9144000" cy="1066800"/>
          </a:xfrm>
        </p:spPr>
        <p:txBody>
          <a:bodyPr/>
          <a:lstStyle/>
          <a:p>
            <a:pPr algn="ctr"/>
            <a:r>
              <a:rPr lang="it-IT" altLang="it-IT" sz="2400">
                <a:solidFill>
                  <a:srgbClr val="FFFF00"/>
                </a:solidFill>
              </a:rPr>
              <a:t>Caserta  Bridging The Gap June 21 2019: towards the worldwide famous </a:t>
            </a:r>
            <a:r>
              <a:rPr lang="it-IT" altLang="it-IT" sz="2400">
                <a:solidFill>
                  <a:srgbClr val="FF0000"/>
                </a:solidFill>
              </a:rPr>
              <a:t>Caserta Model of Integrated Care</a:t>
            </a:r>
          </a:p>
        </p:txBody>
      </p:sp>
      <p:pic>
        <p:nvPicPr>
          <p:cNvPr id="259075" name="Segnaposto contenuto 5">
            <a:extLst>
              <a:ext uri="{FF2B5EF4-FFF2-40B4-BE49-F238E27FC236}">
                <a16:creationId xmlns:a16="http://schemas.microsoft.com/office/drawing/2014/main" id="{60D64539-DB98-B7F6-791A-3446BE40F4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213" y="1255713"/>
            <a:ext cx="4198937" cy="560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9076" name="Immagine 5">
            <a:extLst>
              <a:ext uri="{FF2B5EF4-FFF2-40B4-BE49-F238E27FC236}">
                <a16:creationId xmlns:a16="http://schemas.microsoft.com/office/drawing/2014/main" id="{78909211-25B1-4DDA-1FE9-D79692FA1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0263" y="1255713"/>
            <a:ext cx="4090987" cy="560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Immagine 3">
            <a:extLst>
              <a:ext uri="{FF2B5EF4-FFF2-40B4-BE49-F238E27FC236}">
                <a16:creationId xmlns:a16="http://schemas.microsoft.com/office/drawing/2014/main" id="{835CE733-A63C-A071-C5B3-4755BCC674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38" y="2217738"/>
            <a:ext cx="9123362"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099" name="Picture 2" descr="World Digestive Health Day May 29, 2017 - IBD - American College of  Gastroenterology">
            <a:extLst>
              <a:ext uri="{FF2B5EF4-FFF2-40B4-BE49-F238E27FC236}">
                <a16:creationId xmlns:a16="http://schemas.microsoft.com/office/drawing/2014/main" id="{E9B8230A-5EB3-06ED-7761-6BB949A3D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8" y="417513"/>
            <a:ext cx="7170737"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0" name="CasellaDiTesto 6">
            <a:extLst>
              <a:ext uri="{FF2B5EF4-FFF2-40B4-BE49-F238E27FC236}">
                <a16:creationId xmlns:a16="http://schemas.microsoft.com/office/drawing/2014/main" id="{6B38F38C-B18C-EE35-E39F-386717205257}"/>
              </a:ext>
            </a:extLst>
          </p:cNvPr>
          <p:cNvSpPr txBox="1">
            <a:spLocks noChangeArrowheads="1"/>
          </p:cNvSpPr>
          <p:nvPr/>
        </p:nvSpPr>
        <p:spPr bwMode="auto">
          <a:xfrm>
            <a:off x="914400" y="5486400"/>
            <a:ext cx="73152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it-IT" sz="2800" b="1">
                <a:solidFill>
                  <a:srgbClr val="002060"/>
                </a:solidFill>
                <a:latin typeface="Calibri" panose="020F0502020204030204" pitchFamily="34" charset="0"/>
                <a:cs typeface="Calibri" panose="020F0502020204030204" pitchFamily="34" charset="0"/>
              </a:rPr>
              <a:t>Network-based elimination of HCV in PWUD:       the CLEO-GRECAS real world experience</a:t>
            </a:r>
            <a:endParaRPr lang="it-IT" altLang="it-IT" sz="2800" b="1">
              <a:solidFill>
                <a:srgbClr val="002060"/>
              </a:solidFill>
              <a:latin typeface="Calibri" panose="020F0502020204030204" pitchFamily="34" charset="0"/>
              <a:cs typeface="Calibri" panose="020F0502020204030204" pitchFamily="34" charset="0"/>
            </a:endParaRPr>
          </a:p>
        </p:txBody>
      </p:sp>
      <p:sp>
        <p:nvSpPr>
          <p:cNvPr id="260101" name="Rettangolo 7">
            <a:extLst>
              <a:ext uri="{FF2B5EF4-FFF2-40B4-BE49-F238E27FC236}">
                <a16:creationId xmlns:a16="http://schemas.microsoft.com/office/drawing/2014/main" id="{E65CDE03-829B-42DA-5AE6-D20E4DB374E0}"/>
              </a:ext>
            </a:extLst>
          </p:cNvPr>
          <p:cNvSpPr>
            <a:spLocks noChangeArrowheads="1"/>
          </p:cNvSpPr>
          <p:nvPr/>
        </p:nvSpPr>
        <p:spPr bwMode="auto">
          <a:xfrm>
            <a:off x="228600" y="6483350"/>
            <a:ext cx="22383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685800">
              <a:lnSpc>
                <a:spcPct val="90000"/>
              </a:lnSpc>
              <a:spcBef>
                <a:spcPts val="1063"/>
              </a:spcBef>
              <a:buClr>
                <a:srgbClr val="000000"/>
              </a:buClr>
              <a:buSzPct val="45000"/>
              <a:buFont typeface="Wingdings" panose="05000000000000000000" pitchFamily="2" charset="2"/>
              <a:buChar char=""/>
              <a:defRPr sz="2100">
                <a:solidFill>
                  <a:schemeClr val="tx1"/>
                </a:solidFill>
                <a:latin typeface="Arial" panose="020B0604020202020204" pitchFamily="34" charset="0"/>
                <a:ea typeface="DejaVu Sans"/>
                <a:cs typeface="DejaVu Sans"/>
              </a:defRPr>
            </a:lvl1pPr>
            <a:lvl2pPr marL="742950" indent="-285750" defTabSz="685800">
              <a:lnSpc>
                <a:spcPct val="90000"/>
              </a:lnSpc>
              <a:spcBef>
                <a:spcPts val="375"/>
              </a:spcBef>
              <a:buFont typeface="Arial" panose="020B0604020202020204" pitchFamily="34" charset="0"/>
              <a:buChar char="•"/>
              <a:defRPr>
                <a:solidFill>
                  <a:schemeClr val="tx1"/>
                </a:solidFill>
                <a:latin typeface="Arial" panose="020B0604020202020204" pitchFamily="34" charset="0"/>
                <a:ea typeface="DejaVu Sans"/>
                <a:cs typeface="DejaVu Sans"/>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Arial" panose="020B0604020202020204" pitchFamily="34" charset="0"/>
                <a:ea typeface="DejaVu Sans"/>
                <a:cs typeface="DejaVu Sans"/>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Arial" panose="020B0604020202020204" pitchFamily="34" charset="0"/>
                <a:ea typeface="DejaVu Sans"/>
                <a:cs typeface="DejaVu Sans"/>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Arial" panose="020B0604020202020204" pitchFamily="34" charset="0"/>
                <a:ea typeface="DejaVu Sans"/>
                <a:cs typeface="DejaVu Sans"/>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ea typeface="DejaVu Sans"/>
                <a:cs typeface="DejaVu Sans"/>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ea typeface="DejaVu Sans"/>
                <a:cs typeface="DejaVu Sans"/>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ea typeface="DejaVu Sans"/>
                <a:cs typeface="DejaVu Sans"/>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Arial" panose="020B0604020202020204" pitchFamily="34" charset="0"/>
                <a:ea typeface="DejaVu Sans"/>
                <a:cs typeface="DejaVu Sans"/>
              </a:defRPr>
            </a:lvl9pPr>
          </a:lstStyle>
          <a:p>
            <a:pPr eaLnBrk="1" hangingPunct="1">
              <a:lnSpc>
                <a:spcPct val="100000"/>
              </a:lnSpc>
              <a:spcBef>
                <a:spcPct val="0"/>
              </a:spcBef>
              <a:buClrTx/>
              <a:buSzTx/>
              <a:buFontTx/>
              <a:buNone/>
            </a:pPr>
            <a:r>
              <a:rPr lang="it-IT" altLang="it-IT" sz="1200" b="1">
                <a:solidFill>
                  <a:srgbClr val="000000"/>
                </a:solidFill>
              </a:rPr>
              <a:t>2021 Jun 1;116(6):1248-1255</a:t>
            </a:r>
          </a:p>
        </p:txBody>
      </p:sp>
      <p:sp>
        <p:nvSpPr>
          <p:cNvPr id="16" name="Rettangolo 15">
            <a:extLst>
              <a:ext uri="{FF2B5EF4-FFF2-40B4-BE49-F238E27FC236}">
                <a16:creationId xmlns:a16="http://schemas.microsoft.com/office/drawing/2014/main" id="{A4FCE661-711E-D4D3-ED93-2371F8AD3800}"/>
              </a:ext>
            </a:extLst>
          </p:cNvPr>
          <p:cNvSpPr/>
          <p:nvPr/>
        </p:nvSpPr>
        <p:spPr>
          <a:xfrm flipH="1">
            <a:off x="1676400" y="3868738"/>
            <a:ext cx="1368425" cy="255587"/>
          </a:xfrm>
          <a:prstGeom prst="rect">
            <a:avLst/>
          </a:prstGeom>
          <a:noFill/>
          <a:ln w="57150" cap="flat" cmpd="sng" algn="ctr">
            <a:solidFill>
              <a:srgbClr val="FF0000"/>
            </a:solidFill>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sp>
        <p:nvSpPr>
          <p:cNvPr id="3" name="Rettangolo 2">
            <a:extLst>
              <a:ext uri="{FF2B5EF4-FFF2-40B4-BE49-F238E27FC236}">
                <a16:creationId xmlns:a16="http://schemas.microsoft.com/office/drawing/2014/main" id="{ED5BB82C-A107-DE0B-9D4D-785896AFC70F}"/>
              </a:ext>
            </a:extLst>
          </p:cNvPr>
          <p:cNvSpPr/>
          <p:nvPr/>
        </p:nvSpPr>
        <p:spPr>
          <a:xfrm flipH="1">
            <a:off x="6324600" y="3867150"/>
            <a:ext cx="914400" cy="244475"/>
          </a:xfrm>
          <a:prstGeom prst="rect">
            <a:avLst/>
          </a:prstGeom>
          <a:noFill/>
          <a:ln w="57150" cap="flat" cmpd="sng" algn="ctr">
            <a:solidFill>
              <a:srgbClr val="FF0000"/>
            </a:solidFill>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sp>
        <p:nvSpPr>
          <p:cNvPr id="4" name="Rettangolo 3">
            <a:extLst>
              <a:ext uri="{FF2B5EF4-FFF2-40B4-BE49-F238E27FC236}">
                <a16:creationId xmlns:a16="http://schemas.microsoft.com/office/drawing/2014/main" id="{CE7296E2-7594-E930-837D-97C992444AC9}"/>
              </a:ext>
            </a:extLst>
          </p:cNvPr>
          <p:cNvSpPr/>
          <p:nvPr/>
        </p:nvSpPr>
        <p:spPr>
          <a:xfrm flipH="1">
            <a:off x="3352800" y="3867150"/>
            <a:ext cx="1030288" cy="244475"/>
          </a:xfrm>
          <a:prstGeom prst="rect">
            <a:avLst/>
          </a:prstGeom>
          <a:noFill/>
          <a:ln w="57150" cap="flat" cmpd="sng" algn="ctr">
            <a:solidFill>
              <a:srgbClr val="002060"/>
            </a:solidFill>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sp>
        <p:nvSpPr>
          <p:cNvPr id="5" name="Rettangolo 4">
            <a:extLst>
              <a:ext uri="{FF2B5EF4-FFF2-40B4-BE49-F238E27FC236}">
                <a16:creationId xmlns:a16="http://schemas.microsoft.com/office/drawing/2014/main" id="{FF670D3D-7FFE-A8CE-6463-8E01A8BB3B83}"/>
              </a:ext>
            </a:extLst>
          </p:cNvPr>
          <p:cNvSpPr/>
          <p:nvPr/>
        </p:nvSpPr>
        <p:spPr>
          <a:xfrm flipH="1">
            <a:off x="6284913" y="4251325"/>
            <a:ext cx="1944687" cy="244475"/>
          </a:xfrm>
          <a:prstGeom prst="rect">
            <a:avLst/>
          </a:prstGeom>
          <a:noFill/>
          <a:ln w="57150" cap="flat" cmpd="sng" algn="ctr">
            <a:solidFill>
              <a:srgbClr val="002060"/>
            </a:solidFill>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sp>
        <p:nvSpPr>
          <p:cNvPr id="6" name="Rettangolo 5">
            <a:extLst>
              <a:ext uri="{FF2B5EF4-FFF2-40B4-BE49-F238E27FC236}">
                <a16:creationId xmlns:a16="http://schemas.microsoft.com/office/drawing/2014/main" id="{4AA34418-FC91-C2CA-BC4D-4FAE7A6D960A}"/>
              </a:ext>
            </a:extLst>
          </p:cNvPr>
          <p:cNvSpPr/>
          <p:nvPr/>
        </p:nvSpPr>
        <p:spPr>
          <a:xfrm flipH="1">
            <a:off x="3181350" y="4459288"/>
            <a:ext cx="1390650" cy="244475"/>
          </a:xfrm>
          <a:prstGeom prst="rect">
            <a:avLst/>
          </a:prstGeom>
          <a:noFill/>
          <a:ln w="57150" cap="flat" cmpd="sng" algn="ctr">
            <a:solidFill>
              <a:srgbClr val="002060"/>
            </a:solidFill>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sp>
        <p:nvSpPr>
          <p:cNvPr id="7" name="Rettangolo 6">
            <a:extLst>
              <a:ext uri="{FF2B5EF4-FFF2-40B4-BE49-F238E27FC236}">
                <a16:creationId xmlns:a16="http://schemas.microsoft.com/office/drawing/2014/main" id="{34B61950-1AEE-7310-76CE-7953E5E5CB61}"/>
              </a:ext>
            </a:extLst>
          </p:cNvPr>
          <p:cNvSpPr/>
          <p:nvPr/>
        </p:nvSpPr>
        <p:spPr>
          <a:xfrm flipH="1">
            <a:off x="2611438" y="4675188"/>
            <a:ext cx="1579562" cy="255587"/>
          </a:xfrm>
          <a:prstGeom prst="rect">
            <a:avLst/>
          </a:prstGeom>
          <a:noFill/>
          <a:ln w="57150" cap="flat" cmpd="sng" algn="ctr">
            <a:solidFill>
              <a:srgbClr val="002060"/>
            </a:solidFill>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sp>
        <p:nvSpPr>
          <p:cNvPr id="8" name="Rettangolo 7">
            <a:extLst>
              <a:ext uri="{FF2B5EF4-FFF2-40B4-BE49-F238E27FC236}">
                <a16:creationId xmlns:a16="http://schemas.microsoft.com/office/drawing/2014/main" id="{755F4853-31F1-85A0-B94A-A00354A0FB4C}"/>
              </a:ext>
            </a:extLst>
          </p:cNvPr>
          <p:cNvSpPr/>
          <p:nvPr/>
        </p:nvSpPr>
        <p:spPr>
          <a:xfrm flipH="1">
            <a:off x="6172200" y="4857750"/>
            <a:ext cx="1752600" cy="255588"/>
          </a:xfrm>
          <a:prstGeom prst="rect">
            <a:avLst/>
          </a:prstGeom>
          <a:noFill/>
          <a:ln w="57150" cap="flat" cmpd="sng" algn="ctr">
            <a:solidFill>
              <a:srgbClr val="002060"/>
            </a:solidFill>
            <a:miter lim="800000"/>
          </a:ln>
          <a:effectLst/>
        </p:spPr>
        <p:txBody>
          <a:bodyPr anchor="ctr"/>
          <a:lstStyle/>
          <a:p>
            <a:pPr algn="ctr" eaLnBrk="1" fontAlgn="auto" hangingPunct="1">
              <a:spcBef>
                <a:spcPts val="0"/>
              </a:spcBef>
              <a:spcAft>
                <a:spcPts val="0"/>
              </a:spcAft>
              <a:defRPr/>
            </a:pPr>
            <a:endParaRPr lang="it-IT" kern="0">
              <a:solidFill>
                <a:prstClr val="white"/>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strips(downRight)">
                                      <p:cBhvr>
                                        <p:cTn id="7" dur="2000"/>
                                        <p:tgtEl>
                                          <p:spTgt spid="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Right)">
                                      <p:cBhvr>
                                        <p:cTn id="12" dur="20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Right)">
                                      <p:cBhvr>
                                        <p:cTn id="17" dur="2000"/>
                                        <p:tgtEl>
                                          <p:spTgt spid="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6"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strips(downRight)">
                                      <p:cBhvr>
                                        <p:cTn id="22" dur="2000"/>
                                        <p:tgtEl>
                                          <p:spTgt spid="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strips(downRight)">
                                      <p:cBhvr>
                                        <p:cTn id="27" dur="2000"/>
                                        <p:tgtEl>
                                          <p:spTgt spid="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6"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strips(downRight)">
                                      <p:cBhvr>
                                        <p:cTn id="32" dur="2000"/>
                                        <p:tgtEl>
                                          <p:spTgt spid="7"/>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8" presetClass="entr" presetSubtype="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strips(downRight)">
                                      <p:cBhvr>
                                        <p:cTn id="3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animBg="1"/>
      <p:bldP spid="4" grpId="0" animBg="1"/>
      <p:bldP spid="5" grpId="0" animBg="1"/>
      <p:bldP spid="6" grpId="0" animBg="1"/>
      <p:bldP spid="7" grpId="0" animBg="1"/>
      <p:bldP spid="8" grpId="0" animBg="1"/>
    </p:bldLst>
  </p:timing>
</p:sld>
</file>

<file path=ppt/theme/theme1.xml><?xml version="1.0" encoding="utf-8"?>
<a:theme xmlns:a="http://schemas.openxmlformats.org/drawingml/2006/main" name="Telbivudine">
  <a:themeElements>
    <a:clrScheme name="">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elbivudin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elbivudi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elbivudi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elbivudi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elbivudi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elbivudi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elbivudi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elbivudin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elbivudi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elbivudi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elbivudi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elbivudi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elbivudi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Telbivudine">
  <a:themeElements>
    <a:clrScheme name="">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1_Telbivudi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elbivudi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elbivudi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elbivudi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elbivudi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elbivudi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elbivudi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elbivudin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elbivudi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elbivudi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elbivudi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elbivudi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elbivudi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ustom Design">
  <a:themeElements>
    <a:clrScheme name="HEP Theme">
      <a:dk1>
        <a:srgbClr val="CDCDCF"/>
      </a:dk1>
      <a:lt1>
        <a:srgbClr val="FFFFFF"/>
      </a:lt1>
      <a:dk2>
        <a:srgbClr val="002A17"/>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4FAD2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35000"/>
          </a:spcBef>
          <a:spcAft>
            <a:spcPct val="25000"/>
          </a:spcAft>
          <a:buClr>
            <a:schemeClr val="folHlink"/>
          </a:buClr>
          <a:buSzTx/>
          <a:buFont typeface="Arial" charset="0"/>
          <a:buChar char="•"/>
          <a:tabLst/>
          <a:defRPr kumimoji="0" lang="en-US" sz="1800" b="1" i="0" u="none" strike="noStrike" cap="none" normalizeH="0" baseline="0" smtClean="0">
            <a:ln>
              <a:noFill/>
            </a:ln>
            <a:solidFill>
              <a:schemeClr val="tx1"/>
            </a:solidFill>
            <a:effectLst/>
            <a:latin typeface="Arial" charset="0"/>
          </a:defRPr>
        </a:defPPr>
      </a:lstStyle>
    </a:spDef>
    <a:lnDef>
      <a:spPr bwMode="auto">
        <a:noFill/>
        <a:ln w="28575" cap="flat" cmpd="sng" algn="ctr">
          <a:solidFill>
            <a:schemeClr val="accent1"/>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Custom Design">
  <a:themeElements>
    <a:clrScheme name="HEP Theme">
      <a:dk1>
        <a:srgbClr val="CDCDCF"/>
      </a:dk1>
      <a:lt1>
        <a:srgbClr val="FFFFFF"/>
      </a:lt1>
      <a:dk2>
        <a:srgbClr val="002A17"/>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4FAD2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35000"/>
          </a:spcBef>
          <a:spcAft>
            <a:spcPct val="25000"/>
          </a:spcAft>
          <a:buClr>
            <a:schemeClr val="folHlink"/>
          </a:buClr>
          <a:buSzTx/>
          <a:buFont typeface="Arial" charset="0"/>
          <a:buChar char="•"/>
          <a:tabLst/>
          <a:defRPr kumimoji="0" lang="en-US" sz="1800" b="1" i="0" u="none" strike="noStrike" cap="none" normalizeH="0" baseline="0" smtClean="0">
            <a:ln>
              <a:noFill/>
            </a:ln>
            <a:solidFill>
              <a:schemeClr val="tx1"/>
            </a:solidFill>
            <a:effectLst/>
            <a:latin typeface="Arial" charset="0"/>
          </a:defRPr>
        </a:defPPr>
      </a:lstStyle>
    </a:spDef>
    <a:lnDef>
      <a:spPr bwMode="auto">
        <a:noFill/>
        <a:ln w="28575" cap="flat" cmpd="sng" algn="ctr">
          <a:solidFill>
            <a:schemeClr val="tx1"/>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25000"/>
          </a:spcAft>
          <a:buClrTx/>
          <a:buSzTx/>
          <a:buFontTx/>
          <a:buChar char="•"/>
          <a:tabLst/>
          <a:defRPr kumimoji="0" lang="en-US" sz="3600" b="1"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25000"/>
          </a:spcAft>
          <a:buClrTx/>
          <a:buSzTx/>
          <a:buFontTx/>
          <a:buChar char="•"/>
          <a:tabLst/>
          <a:defRPr kumimoji="0" lang="en-US" sz="3600" b="1" i="0" u="none" strike="noStrike" cap="none" normalizeH="0" baseline="-25000" smtClean="0">
            <a:ln>
              <a:noFill/>
            </a:ln>
            <a:solidFill>
              <a:schemeClr val="tx1"/>
            </a:solidFill>
            <a:effectLst/>
            <a:latin typeface="Arial" charset="0"/>
          </a:defRPr>
        </a:defPPr>
      </a:lstStyle>
    </a:lnDef>
    <a:txDef>
      <a:spPr>
        <a:solidFill>
          <a:srgbClr val="FFFF00"/>
        </a:solidFill>
      </a:spPr>
      <a:bodyPr wrap="square" rtlCol="0" anchor="b">
        <a:noAutofit/>
      </a:bodyPr>
      <a:lstStyle>
        <a:defPPr>
          <a:defRPr sz="1200" dirty="0"/>
        </a:defPPr>
      </a:lstStyle>
    </a:tx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25000"/>
          </a:spcAft>
          <a:buClrTx/>
          <a:buSzTx/>
          <a:buFontTx/>
          <a:buChar char="•"/>
          <a:tabLst/>
          <a:defRPr kumimoji="0" lang="en-US" sz="3600" b="1" i="0" u="none" strike="noStrike" cap="none" normalizeH="0" baseline="-2500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25000"/>
          </a:spcAft>
          <a:buClrTx/>
          <a:buSzTx/>
          <a:buFontTx/>
          <a:buChar char="•"/>
          <a:tabLst/>
          <a:defRPr kumimoji="0" lang="en-US" sz="3600" b="1" i="0" u="none" strike="noStrike" cap="none" normalizeH="0" baseline="-25000" smtClean="0">
            <a:ln>
              <a:noFill/>
            </a:ln>
            <a:solidFill>
              <a:schemeClr val="tx1"/>
            </a:solidFill>
            <a:effectLst/>
            <a:latin typeface="Arial" charset="0"/>
          </a:defRPr>
        </a:defPPr>
      </a:lstStyle>
    </a:lnDef>
    <a:txDef>
      <a:spPr>
        <a:solidFill>
          <a:srgbClr val="FFFF00"/>
        </a:solidFill>
      </a:spPr>
      <a:bodyPr wrap="square" rtlCol="0" anchor="b">
        <a:noAutofit/>
      </a:bodyPr>
      <a:lstStyle>
        <a:defPPr>
          <a:defRPr sz="1200" dirty="0"/>
        </a:defPPr>
      </a:lstStyle>
    </a:tx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Sample template for HCV unmet DT3">
  <a:themeElements>
    <a:clrScheme name="HCV Unmet Needs">
      <a:dk1>
        <a:sysClr val="windowText" lastClr="000000"/>
      </a:dk1>
      <a:lt1>
        <a:sysClr val="window" lastClr="FFFFFF"/>
      </a:lt1>
      <a:dk2>
        <a:srgbClr val="1F497D"/>
      </a:dk2>
      <a:lt2>
        <a:srgbClr val="EEECE1"/>
      </a:lt2>
      <a:accent1>
        <a:srgbClr val="366DB5"/>
      </a:accent1>
      <a:accent2>
        <a:srgbClr val="E4CA0A"/>
      </a:accent2>
      <a:accent3>
        <a:srgbClr val="D54358"/>
      </a:accent3>
      <a:accent4>
        <a:srgbClr val="8064A2"/>
      </a:accent4>
      <a:accent5>
        <a:srgbClr val="11AECD"/>
      </a:accent5>
      <a:accent6>
        <a:srgbClr val="7F7F7F"/>
      </a:accent6>
      <a:hlink>
        <a:srgbClr val="D54358"/>
      </a:hlink>
      <a:folHlink>
        <a:srgbClr val="8064A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Sample template for HCV unmet DT3">
  <a:themeElements>
    <a:clrScheme name="HCV Unmet Needs">
      <a:dk1>
        <a:sysClr val="windowText" lastClr="000000"/>
      </a:dk1>
      <a:lt1>
        <a:sysClr val="window" lastClr="FFFFFF"/>
      </a:lt1>
      <a:dk2>
        <a:srgbClr val="1F497D"/>
      </a:dk2>
      <a:lt2>
        <a:srgbClr val="EEECE1"/>
      </a:lt2>
      <a:accent1>
        <a:srgbClr val="366DB5"/>
      </a:accent1>
      <a:accent2>
        <a:srgbClr val="E4CA0A"/>
      </a:accent2>
      <a:accent3>
        <a:srgbClr val="D54358"/>
      </a:accent3>
      <a:accent4>
        <a:srgbClr val="8064A2"/>
      </a:accent4>
      <a:accent5>
        <a:srgbClr val="11AECD"/>
      </a:accent5>
      <a:accent6>
        <a:srgbClr val="7F7F7F"/>
      </a:accent6>
      <a:hlink>
        <a:srgbClr val="D54358"/>
      </a:hlink>
      <a:folHlink>
        <a:srgbClr val="8064A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50000"/>
          </a:schemeClr>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EASL 2012">
  <a:themeElements>
    <a:clrScheme name="BMS_AASLD">
      <a:dk1>
        <a:srgbClr val="003399"/>
      </a:dk1>
      <a:lt1>
        <a:sysClr val="window" lastClr="FFFFFF"/>
      </a:lt1>
      <a:dk2>
        <a:srgbClr val="000000"/>
      </a:dk2>
      <a:lt2>
        <a:srgbClr val="EEECE1"/>
      </a:lt2>
      <a:accent1>
        <a:srgbClr val="003399"/>
      </a:accent1>
      <a:accent2>
        <a:srgbClr val="4F81BD"/>
      </a:accent2>
      <a:accent3>
        <a:srgbClr val="9BBB59"/>
      </a:accent3>
      <a:accent4>
        <a:srgbClr val="C0504D"/>
      </a:accent4>
      <a:accent5>
        <a:srgbClr val="8064A2"/>
      </a:accent5>
      <a:accent6>
        <a:srgbClr val="FFC000"/>
      </a:accent6>
      <a:hlink>
        <a:srgbClr val="4BACC6"/>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_EASL 2012">
  <a:themeElements>
    <a:clrScheme name="BMS_AASLD">
      <a:dk1>
        <a:srgbClr val="003399"/>
      </a:dk1>
      <a:lt1>
        <a:sysClr val="window" lastClr="FFFFFF"/>
      </a:lt1>
      <a:dk2>
        <a:srgbClr val="000000"/>
      </a:dk2>
      <a:lt2>
        <a:srgbClr val="EEECE1"/>
      </a:lt2>
      <a:accent1>
        <a:srgbClr val="003399"/>
      </a:accent1>
      <a:accent2>
        <a:srgbClr val="4F81BD"/>
      </a:accent2>
      <a:accent3>
        <a:srgbClr val="9BBB59"/>
      </a:accent3>
      <a:accent4>
        <a:srgbClr val="C0504D"/>
      </a:accent4>
      <a:accent5>
        <a:srgbClr val="8064A2"/>
      </a:accent5>
      <a:accent6>
        <a:srgbClr val="FFC000"/>
      </a:accent6>
      <a:hlink>
        <a:srgbClr val="4BACC6"/>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2_EASL 2012">
  <a:themeElements>
    <a:clrScheme name="BMS_AASLD">
      <a:dk1>
        <a:srgbClr val="003399"/>
      </a:dk1>
      <a:lt1>
        <a:sysClr val="window" lastClr="FFFFFF"/>
      </a:lt1>
      <a:dk2>
        <a:srgbClr val="000000"/>
      </a:dk2>
      <a:lt2>
        <a:srgbClr val="EEECE1"/>
      </a:lt2>
      <a:accent1>
        <a:srgbClr val="003399"/>
      </a:accent1>
      <a:accent2>
        <a:srgbClr val="4F81BD"/>
      </a:accent2>
      <a:accent3>
        <a:srgbClr val="9BBB59"/>
      </a:accent3>
      <a:accent4>
        <a:srgbClr val="C0504D"/>
      </a:accent4>
      <a:accent5>
        <a:srgbClr val="8064A2"/>
      </a:accent5>
      <a:accent6>
        <a:srgbClr val="FFC000"/>
      </a:accent6>
      <a:hlink>
        <a:srgbClr val="4BACC6"/>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lbivudine">
  <a:themeElements>
    <a:clrScheme name="">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1_Telbivudi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elbivudi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elbivudi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elbivudi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elbivudi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elbivudi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elbivudi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elbivudin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elbivudi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elbivudi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elbivudi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elbivudi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elbivudi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EASL 2012">
  <a:themeElements>
    <a:clrScheme name="BMS_AASLD">
      <a:dk1>
        <a:srgbClr val="003399"/>
      </a:dk1>
      <a:lt1>
        <a:sysClr val="window" lastClr="FFFFFF"/>
      </a:lt1>
      <a:dk2>
        <a:srgbClr val="000000"/>
      </a:dk2>
      <a:lt2>
        <a:srgbClr val="EEECE1"/>
      </a:lt2>
      <a:accent1>
        <a:srgbClr val="003399"/>
      </a:accent1>
      <a:accent2>
        <a:srgbClr val="4F81BD"/>
      </a:accent2>
      <a:accent3>
        <a:srgbClr val="9BBB59"/>
      </a:accent3>
      <a:accent4>
        <a:srgbClr val="C0504D"/>
      </a:accent4>
      <a:accent5>
        <a:srgbClr val="8064A2"/>
      </a:accent5>
      <a:accent6>
        <a:srgbClr val="FFC000"/>
      </a:accent6>
      <a:hlink>
        <a:srgbClr val="4BACC6"/>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4_EASL 2012">
  <a:themeElements>
    <a:clrScheme name="Joy HepC">
      <a:dk1>
        <a:sysClr val="windowText" lastClr="000000"/>
      </a:dk1>
      <a:lt1>
        <a:sysClr val="window" lastClr="FFFFFF"/>
      </a:lt1>
      <a:dk2>
        <a:srgbClr val="1F497D"/>
      </a:dk2>
      <a:lt2>
        <a:srgbClr val="EEECE1"/>
      </a:lt2>
      <a:accent1>
        <a:srgbClr val="4F81BD"/>
      </a:accent1>
      <a:accent2>
        <a:srgbClr val="C0504D"/>
      </a:accent2>
      <a:accent3>
        <a:srgbClr val="77933C"/>
      </a:accent3>
      <a:accent4>
        <a:srgbClr val="604A7B"/>
      </a:accent4>
      <a:accent5>
        <a:srgbClr val="E46C0A"/>
      </a:accent5>
      <a:accent6>
        <a:srgbClr val="31859B"/>
      </a:accent6>
      <a:hlink>
        <a:srgbClr val="5F0060"/>
      </a:hlink>
      <a:folHlink>
        <a:srgbClr val="0000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5_EASL 2012">
  <a:themeElements>
    <a:clrScheme name="BMS_AASLD">
      <a:dk1>
        <a:srgbClr val="003399"/>
      </a:dk1>
      <a:lt1>
        <a:sysClr val="window" lastClr="FFFFFF"/>
      </a:lt1>
      <a:dk2>
        <a:srgbClr val="000000"/>
      </a:dk2>
      <a:lt2>
        <a:srgbClr val="EEECE1"/>
      </a:lt2>
      <a:accent1>
        <a:srgbClr val="003399"/>
      </a:accent1>
      <a:accent2>
        <a:srgbClr val="4F81BD"/>
      </a:accent2>
      <a:accent3>
        <a:srgbClr val="9BBB59"/>
      </a:accent3>
      <a:accent4>
        <a:srgbClr val="C0504D"/>
      </a:accent4>
      <a:accent5>
        <a:srgbClr val="8064A2"/>
      </a:accent5>
      <a:accent6>
        <a:srgbClr val="FFC000"/>
      </a:accent6>
      <a:hlink>
        <a:srgbClr val="4BACC6"/>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6_EASL 2012">
  <a:themeElements>
    <a:clrScheme name="Joy HepC">
      <a:dk1>
        <a:sysClr val="windowText" lastClr="000000"/>
      </a:dk1>
      <a:lt1>
        <a:sysClr val="window" lastClr="FFFFFF"/>
      </a:lt1>
      <a:dk2>
        <a:srgbClr val="1F497D"/>
      </a:dk2>
      <a:lt2>
        <a:srgbClr val="EEECE1"/>
      </a:lt2>
      <a:accent1>
        <a:srgbClr val="4F81BD"/>
      </a:accent1>
      <a:accent2>
        <a:srgbClr val="C0504D"/>
      </a:accent2>
      <a:accent3>
        <a:srgbClr val="77933C"/>
      </a:accent3>
      <a:accent4>
        <a:srgbClr val="604A7B"/>
      </a:accent4>
      <a:accent5>
        <a:srgbClr val="E46C0A"/>
      </a:accent5>
      <a:accent6>
        <a:srgbClr val="31859B"/>
      </a:accent6>
      <a:hlink>
        <a:srgbClr val="5F0060"/>
      </a:hlink>
      <a:folHlink>
        <a:srgbClr val="0000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7_Telbivudine">
  <a:themeElements>
    <a:clrScheme name="">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1_Telbivudi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elbivudi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elbivudi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elbivudi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elbivudi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elbivudi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elbivudi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elbivudin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elbivudi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elbivudi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elbivudi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elbivudi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elbivudi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8_Telbivudine">
  <a:themeElements>
    <a:clrScheme name="">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1_Telbivudi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elbivudi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elbivudi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elbivudi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elbivudi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elbivudi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elbivudi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elbivudin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elbivudi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elbivudi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elbivudi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elbivudi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elbivudi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4_Office Theme">
  <a:themeElements>
    <a:clrScheme name="STR Template">
      <a:dk1>
        <a:sysClr val="windowText" lastClr="000000"/>
      </a:dk1>
      <a:lt1>
        <a:sysClr val="window" lastClr="FFFFFF"/>
      </a:lt1>
      <a:dk2>
        <a:srgbClr val="1F497D"/>
      </a:dk2>
      <a:lt2>
        <a:srgbClr val="EEECE1"/>
      </a:lt2>
      <a:accent1>
        <a:srgbClr val="843694"/>
      </a:accent1>
      <a:accent2>
        <a:srgbClr val="547788"/>
      </a:accent2>
      <a:accent3>
        <a:srgbClr val="F8971D"/>
      </a:accent3>
      <a:accent4>
        <a:srgbClr val="939598"/>
      </a:accent4>
      <a:accent5>
        <a:srgbClr val="6D6F72"/>
      </a:accent5>
      <a:accent6>
        <a:srgbClr val="B1B3B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175">
          <a:solidFill>
            <a:srgbClr val="000000"/>
          </a:solidFill>
          <a:miter lim="800000"/>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7.xml><?xml version="1.0" encoding="utf-8"?>
<a:theme xmlns:a="http://schemas.openxmlformats.org/drawingml/2006/main" name="2_Sample template for HCV unmet DT3">
  <a:themeElements>
    <a:clrScheme name="HCV Unmet Needs">
      <a:dk1>
        <a:sysClr val="windowText" lastClr="000000"/>
      </a:dk1>
      <a:lt1>
        <a:sysClr val="window" lastClr="FFFFFF"/>
      </a:lt1>
      <a:dk2>
        <a:srgbClr val="1F497D"/>
      </a:dk2>
      <a:lt2>
        <a:srgbClr val="EEECE1"/>
      </a:lt2>
      <a:accent1>
        <a:srgbClr val="366DB5"/>
      </a:accent1>
      <a:accent2>
        <a:srgbClr val="E4CA0A"/>
      </a:accent2>
      <a:accent3>
        <a:srgbClr val="D54358"/>
      </a:accent3>
      <a:accent4>
        <a:srgbClr val="8064A2"/>
      </a:accent4>
      <a:accent5>
        <a:srgbClr val="11AECD"/>
      </a:accent5>
      <a:accent6>
        <a:srgbClr val="7F7F7F"/>
      </a:accent6>
      <a:hlink>
        <a:srgbClr val="D54358"/>
      </a:hlink>
      <a:folHlink>
        <a:srgbClr val="8064A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8.xml><?xml version="1.0" encoding="utf-8"?>
<a:theme xmlns:a="http://schemas.openxmlformats.org/drawingml/2006/main" name="11_Telbivudine">
  <a:themeElements>
    <a:clrScheme name="">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1_Telbivudi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elbivudi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elbivudi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elbivudi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elbivudi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elbivudi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elbivudi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elbivudin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elbivudi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elbivudi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elbivudi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elbivudi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elbivudi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2_Telbivudine">
  <a:themeElements>
    <a:clrScheme name="">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1_Telbivudi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elbivudi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elbivudi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elbivudi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elbivudi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elbivudi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elbivudi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elbivudin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elbivudi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elbivudi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elbivudi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elbivudi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elbivudi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Telbivudine">
  <a:themeElements>
    <a:clrScheme name="">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3_Telbivudin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Telbivudi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Telbivudi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Telbivudi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Telbivudi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Telbivudi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Telbivudi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Telbivudin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Telbivudi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Telbivudi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Telbivudi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Telbivudi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Telbivudi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3_Telbivudine">
  <a:themeElements>
    <a:clrScheme name="">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1_Telbivudi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elbivudi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elbivudi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elbivudi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elbivudi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elbivudi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elbivudi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elbivudin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elbivudi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elbivudi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elbivudi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elbivudi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elbivudi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4_Telbivudine">
  <a:themeElements>
    <a:clrScheme name="">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1_Telbivudi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elbivudi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elbivudi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elbivudi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elbivudi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elbivudi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elbivudi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elbivudin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elbivudi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elbivudi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elbivudi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elbivudi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elbivudi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6_Telbivudine">
  <a:themeElements>
    <a:clrScheme name="">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1_Telbivudi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elbivudi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elbivudi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elbivudi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elbivudi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elbivudi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elbivudi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elbivudin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elbivudi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elbivudi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elbivudi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elbivudi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elbivudi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_Telbivudine">
  <a:themeElements>
    <a:clrScheme name="">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1_Telbivudi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elbivudi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elbivudi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elbivudi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elbivudi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elbivudi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elbivudi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elbivudin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elbivudi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elbivudi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elbivudi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elbivudi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elbivudi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Custom Design">
  <a:themeElements>
    <a:clrScheme name="HEP Theme">
      <a:dk1>
        <a:srgbClr val="CDCDCF"/>
      </a:dk1>
      <a:lt1>
        <a:srgbClr val="FFFFFF"/>
      </a:lt1>
      <a:dk2>
        <a:srgbClr val="002A17"/>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4FAD2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35000"/>
          </a:spcBef>
          <a:spcAft>
            <a:spcPct val="25000"/>
          </a:spcAft>
          <a:buClr>
            <a:schemeClr val="folHlink"/>
          </a:buClr>
          <a:buSzTx/>
          <a:buFont typeface="Arial" charset="0"/>
          <a:buChar char="•"/>
          <a:tabLst/>
          <a:defRPr kumimoji="0" lang="en-US" sz="1800" b="1" i="0" u="none" strike="noStrike" cap="none" normalizeH="0" baseline="0" smtClean="0">
            <a:ln>
              <a:noFill/>
            </a:ln>
            <a:solidFill>
              <a:schemeClr val="tx1"/>
            </a:solidFill>
            <a:effectLst/>
            <a:latin typeface="Arial" charset="0"/>
          </a:defRPr>
        </a:defPPr>
      </a:lstStyle>
    </a:spDef>
    <a:lnDef>
      <a:spPr bwMode="auto">
        <a:noFill/>
        <a:ln w="28575" cap="flat" cmpd="sng" algn="ctr">
          <a:solidFill>
            <a:schemeClr val="tx1"/>
          </a:solidFill>
          <a:prstDash val="solid"/>
          <a:round/>
          <a:headEnd type="none" w="med" len="med"/>
          <a:tailEnd type="none" w="med" len="med"/>
        </a:ln>
        <a:effectLst/>
      </a:spPr>
      <a:bodyPr/>
      <a:lstStyle/>
    </a:ln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Custom Design">
  <a:themeElements>
    <a:clrScheme name="HEP Theme">
      <a:dk1>
        <a:srgbClr val="CDCDCF"/>
      </a:dk1>
      <a:lt1>
        <a:srgbClr val="FFFFFF"/>
      </a:lt1>
      <a:dk2>
        <a:srgbClr val="002A17"/>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4FAD2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35000"/>
          </a:spcBef>
          <a:spcAft>
            <a:spcPct val="25000"/>
          </a:spcAft>
          <a:buClr>
            <a:schemeClr val="folHlink"/>
          </a:buClr>
          <a:buSzTx/>
          <a:buFont typeface="Arial" charset="0"/>
          <a:buChar char="•"/>
          <a:tabLst/>
          <a:defRPr kumimoji="0" lang="en-US" sz="1800" b="1" i="0" u="none" strike="noStrike" cap="none" normalizeH="0" baseline="0" smtClean="0">
            <a:ln>
              <a:noFill/>
            </a:ln>
            <a:solidFill>
              <a:schemeClr val="tx1"/>
            </a:solidFill>
            <a:effectLst/>
            <a:latin typeface="Arial" charset="0"/>
          </a:defRPr>
        </a:defPPr>
      </a:lstStyle>
    </a:spDef>
    <a:lnDef>
      <a:spPr bwMode="auto">
        <a:noFill/>
        <a:ln w="28575" cap="flat" cmpd="sng" algn="ctr">
          <a:solidFill>
            <a:schemeClr val="tx1"/>
          </a:solidFill>
          <a:prstDash val="solid"/>
          <a:round/>
          <a:headEnd type="none" w="med" len="med"/>
          <a:tailEnd type="none" w="med" len="med"/>
        </a:ln>
        <a:effectLst/>
      </a:spPr>
      <a:bodyPr/>
      <a:lstStyle/>
    </a:ln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_Custom Design">
  <a:themeElements>
    <a:clrScheme name="HEP Theme">
      <a:dk1>
        <a:srgbClr val="CDCDCF"/>
      </a:dk1>
      <a:lt1>
        <a:srgbClr val="FFFFFF"/>
      </a:lt1>
      <a:dk2>
        <a:srgbClr val="002A17"/>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4FAD2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35000"/>
          </a:spcBef>
          <a:spcAft>
            <a:spcPct val="25000"/>
          </a:spcAft>
          <a:buClr>
            <a:schemeClr val="folHlink"/>
          </a:buClr>
          <a:buSzTx/>
          <a:buFont typeface="Arial" charset="0"/>
          <a:buChar char="•"/>
          <a:tabLst/>
          <a:defRPr kumimoji="0" lang="en-US" sz="1800" b="1" i="0" u="none" strike="noStrike" cap="none" normalizeH="0" baseline="0" smtClean="0">
            <a:ln>
              <a:noFill/>
            </a:ln>
            <a:solidFill>
              <a:schemeClr val="tx1"/>
            </a:solidFill>
            <a:effectLst/>
            <a:latin typeface="Arial" charset="0"/>
          </a:defRPr>
        </a:defPPr>
      </a:lstStyle>
    </a:spDef>
    <a:lnDef>
      <a:spPr bwMode="auto">
        <a:noFill/>
        <a:ln w="28575" cap="flat" cmpd="sng" algn="ctr">
          <a:solidFill>
            <a:schemeClr val="tx1"/>
          </a:solidFill>
          <a:prstDash val="solid"/>
          <a:round/>
          <a:headEnd type="none" w="med" len="med"/>
          <a:tailEnd type="none" w="med" len="med"/>
        </a:ln>
        <a:effectLst/>
      </a:spPr>
      <a:bodyPr/>
      <a:lstStyle/>
    </a:ln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8.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Telbivudine">
  <a:themeElements>
    <a:clrScheme name="">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1_Telbivudi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elbivudi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elbivudi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elbivudi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elbivudi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elbivudi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elbivudi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elbivudin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elbivudi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elbivudi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elbivudi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elbivudi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elbivudi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4.xml><?xml version="1.0" encoding="utf-8"?>
<a:theme xmlns:a="http://schemas.openxmlformats.org/drawingml/2006/main" name="2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zione standard1" id="{12239322-3139-564A-8639-1253A1B2C585}" vid="{EDE8AFAB-B6A9-D84C-971F-254F9F7D9836}"/>
    </a:ext>
  </a:extLst>
</a:theme>
</file>

<file path=ppt/theme/theme45.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Telbivudine">
  <a:themeElements>
    <a:clrScheme name="">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1_Telbivudi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elbivudi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elbivudi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elbivudi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elbivudi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elbivudi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elbivudi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elbivudin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elbivudi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elbivudi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elbivudi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elbivudi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elbivudi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Telbivudine">
  <a:themeElements>
    <a:clrScheme name="">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1_Telbivudi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elbivudi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elbivudi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elbivudi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elbivudi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elbivudi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elbivudi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elbivudin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elbivudi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elbivudi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elbivudi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elbivudi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elbivudi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Telbivudine">
  <a:themeElements>
    <a:clrScheme name="">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1_Telbivudi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elbivudi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elbivudi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elbivudi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elbivudi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elbivudi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elbivudi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elbivudin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elbivudi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elbivudi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elbivudi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elbivudi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elbivudi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Telbivudine">
  <a:themeElements>
    <a:clrScheme name="">
      <a:dk1>
        <a:srgbClr val="808080"/>
      </a:dk1>
      <a:lt1>
        <a:srgbClr val="FFFFFF"/>
      </a:lt1>
      <a:dk2>
        <a:srgbClr val="000000"/>
      </a:dk2>
      <a:lt2>
        <a:srgbClr val="FFFFFF"/>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1_Telbivudin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elbivudin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Telbivudin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Telbivudin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Telbivudin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Telbivudin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Telbivudin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Telbivudin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Telbivudin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Telbivudin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Telbivudin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Telbivudin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Telbivudin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ustom Design">
  <a:themeElements>
    <a:clrScheme name="HEP Theme">
      <a:dk1>
        <a:srgbClr val="CDCDCF"/>
      </a:dk1>
      <a:lt1>
        <a:srgbClr val="FFFFFF"/>
      </a:lt1>
      <a:dk2>
        <a:srgbClr val="002A17"/>
      </a:dk2>
      <a:lt2>
        <a:srgbClr val="F8F45A"/>
      </a:lt2>
      <a:accent1>
        <a:srgbClr val="12AD2B"/>
      </a:accent1>
      <a:accent2>
        <a:srgbClr val="5AAACE"/>
      </a:accent2>
      <a:accent3>
        <a:srgbClr val="F6A108"/>
      </a:accent3>
      <a:accent4>
        <a:srgbClr val="4FAD26"/>
      </a:accent4>
      <a:accent5>
        <a:srgbClr val="2B85B8"/>
      </a:accent5>
      <a:accent6>
        <a:srgbClr val="8B3D9A"/>
      </a:accent6>
      <a:hlink>
        <a:srgbClr val="F6A108"/>
      </a:hlink>
      <a:folHlink>
        <a:srgbClr val="4FAD26"/>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35000"/>
          </a:spcBef>
          <a:spcAft>
            <a:spcPct val="25000"/>
          </a:spcAft>
          <a:buClr>
            <a:schemeClr val="folHlink"/>
          </a:buClr>
          <a:buSzTx/>
          <a:buFont typeface="Arial" charset="0"/>
          <a:buChar char="•"/>
          <a:tabLst/>
          <a:defRPr kumimoji="0" lang="en-US" sz="1800" b="1" i="0" u="none" strike="noStrike" cap="none" normalizeH="0" baseline="0" smtClean="0">
            <a:ln>
              <a:noFill/>
            </a:ln>
            <a:solidFill>
              <a:schemeClr val="tx1"/>
            </a:solidFill>
            <a:effectLst/>
            <a:latin typeface="Arial" charset="0"/>
          </a:defRPr>
        </a:defPPr>
      </a:lstStyle>
    </a:spDef>
    <a:lnDef>
      <a:spPr bwMode="auto">
        <a:noFill/>
        <a:ln w="28575" cap="flat" cmpd="sng" algn="ctr">
          <a:solidFill>
            <a:schemeClr val="accent1"/>
          </a:solidFill>
          <a:prstDash val="solid"/>
          <a:round/>
          <a:headEnd type="none" w="med" len="med"/>
          <a:tailEnd type="none" w="med" len="med"/>
        </a:ln>
        <a:effectLst/>
      </a:spPr>
      <a:bodyPr/>
      <a:lstStyle/>
    </a:lnDef>
    <a:txDef>
      <a:spPr>
        <a:noFill/>
      </a:spPr>
      <a:bodyPr wrap="none" rtlCol="0">
        <a:spAutoFit/>
      </a:bodyPr>
      <a:lstStyle>
        <a:defPPr>
          <a:buNone/>
          <a:defRPr b="0" dirty="0"/>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18899</TotalTime>
  <Words>1631</Words>
  <Application>Microsoft Office PowerPoint</Application>
  <PresentationFormat>Presentazione su schermo (4:3)</PresentationFormat>
  <Paragraphs>127</Paragraphs>
  <Slides>32</Slides>
  <Notes>2</Notes>
  <HiddenSlides>0</HiddenSlides>
  <MMClips>0</MMClips>
  <ScaleCrop>false</ScaleCrop>
  <HeadingPairs>
    <vt:vector size="6" baseType="variant">
      <vt:variant>
        <vt:lpstr>Caratteri utilizzati</vt:lpstr>
      </vt:variant>
      <vt:variant>
        <vt:i4>20</vt:i4>
      </vt:variant>
      <vt:variant>
        <vt:lpstr>Tema</vt:lpstr>
      </vt:variant>
      <vt:variant>
        <vt:i4>44</vt:i4>
      </vt:variant>
      <vt:variant>
        <vt:lpstr>Titoli diapositive</vt:lpstr>
      </vt:variant>
      <vt:variant>
        <vt:i4>32</vt:i4>
      </vt:variant>
    </vt:vector>
  </HeadingPairs>
  <TitlesOfParts>
    <vt:vector size="96" baseType="lpstr">
      <vt:lpstr>Arial</vt:lpstr>
      <vt:lpstr>Helvetica</vt:lpstr>
      <vt:lpstr>Symbol</vt:lpstr>
      <vt:lpstr>Wingdings</vt:lpstr>
      <vt:lpstr>Avenir Book</vt:lpstr>
      <vt:lpstr>Calibri</vt:lpstr>
      <vt:lpstr>DejaVu Sans</vt:lpstr>
      <vt:lpstr>PT Sans Regular</vt:lpstr>
      <vt:lpstr>Open Sans Extra Bold</vt:lpstr>
      <vt:lpstr>Open Sans</vt:lpstr>
      <vt:lpstr>Calibri Light</vt:lpstr>
      <vt:lpstr>MS PGothic</vt:lpstr>
      <vt:lpstr>Garamond</vt:lpstr>
      <vt:lpstr>main-condensed_regular</vt:lpstr>
      <vt:lpstr>Times New Roman</vt:lpstr>
      <vt:lpstr>Monotype Corsiva</vt:lpstr>
      <vt:lpstr>Tahoma</vt:lpstr>
      <vt:lpstr>Trebuchet MS</vt:lpstr>
      <vt:lpstr>Wingdings 3</vt:lpstr>
      <vt:lpstr>Liberation Mono</vt:lpstr>
      <vt:lpstr>Telbivudine</vt:lpstr>
      <vt:lpstr>1_Telbivudine</vt:lpstr>
      <vt:lpstr>3_Telbivudine</vt:lpstr>
      <vt:lpstr>5_Telbivudine</vt:lpstr>
      <vt:lpstr>2_Telbivudine</vt:lpstr>
      <vt:lpstr>4_Telbivudine</vt:lpstr>
      <vt:lpstr>9_Telbivudine</vt:lpstr>
      <vt:lpstr>10_Telbivudine</vt:lpstr>
      <vt:lpstr>Custom Design</vt:lpstr>
      <vt:lpstr>6_Telbivudine</vt:lpstr>
      <vt:lpstr>1_Custom Design</vt:lpstr>
      <vt:lpstr>2_Custom Design</vt:lpstr>
      <vt:lpstr>8_Default Design</vt:lpstr>
      <vt:lpstr>9_Default Design</vt:lpstr>
      <vt:lpstr>Sample template for HCV unmet DT3</vt:lpstr>
      <vt:lpstr>1_Sample template for HCV unmet DT3</vt:lpstr>
      <vt:lpstr>EASL 2012</vt:lpstr>
      <vt:lpstr>1_EASL 2012</vt:lpstr>
      <vt:lpstr>2_EASL 2012</vt:lpstr>
      <vt:lpstr>3_EASL 2012</vt:lpstr>
      <vt:lpstr>4_EASL 2012</vt:lpstr>
      <vt:lpstr>5_EASL 2012</vt:lpstr>
      <vt:lpstr>6_EASL 2012</vt:lpstr>
      <vt:lpstr>7_Telbivudine</vt:lpstr>
      <vt:lpstr>8_Telbivudine</vt:lpstr>
      <vt:lpstr>4_Office Theme</vt:lpstr>
      <vt:lpstr>2_Sample template for HCV unmet DT3</vt:lpstr>
      <vt:lpstr>11_Telbivudine</vt:lpstr>
      <vt:lpstr>12_Telbivudine</vt:lpstr>
      <vt:lpstr>13_Telbivudine</vt:lpstr>
      <vt:lpstr>14_Telbivudine</vt:lpstr>
      <vt:lpstr>16_Telbivudine</vt:lpstr>
      <vt:lpstr>15_Telbivudine</vt:lpstr>
      <vt:lpstr>3_Custom Design</vt:lpstr>
      <vt:lpstr>4_Custom Design</vt:lpstr>
      <vt:lpstr>5_Custom Design</vt:lpstr>
      <vt:lpstr>3_Office Theme</vt:lpstr>
      <vt:lpstr>1_Tema di Office</vt:lpstr>
      <vt:lpstr>2_Office Theme</vt:lpstr>
      <vt:lpstr>Office Theme</vt:lpstr>
      <vt:lpstr>Default Design</vt:lpstr>
      <vt:lpstr>5_Office Theme</vt:lpstr>
      <vt:lpstr>Tema di Office</vt:lpstr>
      <vt:lpstr>2_Tema di Office</vt:lpstr>
      <vt:lpstr>Presentazione standard di PowerPoint</vt:lpstr>
      <vt:lpstr>Boston Museum of Fine Arts</vt:lpstr>
      <vt:lpstr>Da dove veniamo ? Chi siamo ? Dove andiamo ?</vt:lpstr>
      <vt:lpstr>Paestum April 24 2017 4th Viral Hepatitis Update and Clinical Practice  </vt:lpstr>
      <vt:lpstr>How HCV was Won: From Discovery of Sofosbuvir to Clinical Practice</vt:lpstr>
      <vt:lpstr>L’inventore del farmaco antiepatite C «L’orgoglio d’essere mezzo siciliano»</vt:lpstr>
      <vt:lpstr>CLEO National Congress  Catania September 30-October 1 2018</vt:lpstr>
      <vt:lpstr>Caserta  Bridging The Gap June 21 2019: towards the worldwide famous Caserta Model of Integrated Care</vt:lpstr>
      <vt:lpstr>Presentazione standard di PowerPoint</vt:lpstr>
      <vt:lpstr>Presentazione standard di PowerPoint</vt:lpstr>
      <vt:lpstr>From the «Caserta Model» to the «Italian Model»</vt:lpstr>
      <vt:lpstr>Caserta June 26-27 2022: International Viral Hepatitis Update and Clinical Practice 2022</vt:lpstr>
      <vt:lpstr>Caserta June 26-27 2022</vt:lpstr>
      <vt:lpstr>Grandi ringraziamenti al Prof. Luigi Elio Adinolfi ed al Prof. Antonio Ascione</vt:lpstr>
      <vt:lpstr>Liver International November 2022 Study on OCA in PBC patients with Cirrhosis </vt:lpstr>
      <vt:lpstr>Study Design, Settings and Principal Objective</vt:lpstr>
      <vt:lpstr>Presentazione standard di PowerPoint</vt:lpstr>
      <vt:lpstr>Presentazione standard di PowerPoint</vt:lpstr>
      <vt:lpstr>Presentazione standard di PowerPoint</vt:lpstr>
      <vt:lpstr>HCV TALETE:  PROGETTO DEDICATO A CLAUDIO PUOTI</vt:lpstr>
      <vt:lpstr>Reality Study on Lusutrombopag in Cirrhosis</vt:lpstr>
      <vt:lpstr>Napoli Congresso Nazionale CLEO 13 Ottobre2022</vt:lpstr>
      <vt:lpstr>Agreement with Tarik Asselah on French-Italian Cooperation Study in Clinical Practice </vt:lpstr>
      <vt:lpstr>Liver  Health Project</vt:lpstr>
      <vt:lpstr>Presentazione standard di PowerPoint</vt:lpstr>
      <vt:lpstr>Fasi del progetto</vt:lpstr>
      <vt:lpstr>Presentazione standard di PowerPoint</vt:lpstr>
      <vt:lpstr>Presentazione standard di PowerPoint</vt:lpstr>
      <vt:lpstr>Liver  Health Project</vt:lpstr>
      <vt:lpstr>CASERTA 8 TH INTERNATIONAL VIRAL HEPATITIS UPDATE AND CLINICAL PRACTICE JUNE 26-27 2022  </vt:lpstr>
      <vt:lpstr>CONGRESSO NAZIONALE CLEO SIRACUSA 12-13 OTTOBRE 2023</vt:lpstr>
      <vt:lpstr>Antica Pizzeria da Michele Novembre 2021</vt:lpstr>
    </vt:vector>
  </TitlesOfParts>
  <Company>MDG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kcovino</dc:creator>
  <cp:lastModifiedBy>Notaservice Di Andrea Notarbartolo</cp:lastModifiedBy>
  <cp:revision>636</cp:revision>
  <dcterms:created xsi:type="dcterms:W3CDTF">2008-08-06T11:31:02Z</dcterms:created>
  <dcterms:modified xsi:type="dcterms:W3CDTF">2022-12-03T08:41:42Z</dcterms:modified>
</cp:coreProperties>
</file>